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0"/>
  </p:notesMasterIdLst>
  <p:sldIdLst>
    <p:sldId id="301" r:id="rId3"/>
    <p:sldId id="257" r:id="rId4"/>
    <p:sldId id="271" r:id="rId5"/>
    <p:sldId id="334" r:id="rId6"/>
    <p:sldId id="353" r:id="rId7"/>
    <p:sldId id="302" r:id="rId8"/>
    <p:sldId id="345" r:id="rId9"/>
    <p:sldId id="346" r:id="rId10"/>
    <p:sldId id="347" r:id="rId11"/>
    <p:sldId id="303" r:id="rId12"/>
    <p:sldId id="348" r:id="rId13"/>
    <p:sldId id="354" r:id="rId14"/>
    <p:sldId id="355" r:id="rId15"/>
    <p:sldId id="304" r:id="rId16"/>
    <p:sldId id="356" r:id="rId17"/>
    <p:sldId id="357" r:id="rId18"/>
    <p:sldId id="351" r:id="rId19"/>
    <p:sldId id="350" r:id="rId20"/>
    <p:sldId id="273" r:id="rId21"/>
    <p:sldId id="358" r:id="rId22"/>
    <p:sldId id="359" r:id="rId23"/>
    <p:sldId id="361" r:id="rId24"/>
    <p:sldId id="360" r:id="rId25"/>
    <p:sldId id="362" r:id="rId26"/>
    <p:sldId id="364" r:id="rId27"/>
    <p:sldId id="365" r:id="rId28"/>
    <p:sldId id="363"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Y" initials="s" lastIdx="2" clrIdx="0">
    <p:extLst>
      <p:ext uri="{19B8F6BF-5375-455C-9EA6-DF929625EA0E}">
        <p15:presenceInfo xmlns:p15="http://schemas.microsoft.com/office/powerpoint/2012/main" userId="d9081e7d21465b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E7E6E6"/>
    <a:srgbClr val="004F8A"/>
    <a:srgbClr val="335899"/>
    <a:srgbClr val="3F6AB7"/>
    <a:srgbClr val="7991CE"/>
    <a:srgbClr val="B3BEDF"/>
    <a:srgbClr val="0171C5"/>
    <a:srgbClr val="7E3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29" autoAdjust="0"/>
    <p:restoredTop sz="84040" autoAdjust="0"/>
  </p:normalViewPr>
  <p:slideViewPr>
    <p:cSldViewPr snapToGrid="0" showGuides="1">
      <p:cViewPr varScale="1">
        <p:scale>
          <a:sx n="105" d="100"/>
          <a:sy n="105" d="100"/>
        </p:scale>
        <p:origin x="1526" y="77"/>
      </p:cViewPr>
      <p:guideLst>
        <p:guide orient="horz" pos="2190"/>
        <p:guide pos="3840"/>
      </p:guideLst>
    </p:cSldViewPr>
  </p:slideViewPr>
  <p:notesTextViewPr>
    <p:cViewPr>
      <p:scale>
        <a:sx n="100" d="100"/>
        <a:sy n="100" d="100"/>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洋" userId="708f3bfb232b6c11" providerId="LiveId" clId="{7EB3E30F-55B0-4E58-AF30-E4C00CCA0208}"/>
    <pc:docChg chg="custSel addSld modSld">
      <pc:chgData name="洋" userId="708f3bfb232b6c11" providerId="LiveId" clId="{7EB3E30F-55B0-4E58-AF30-E4C00CCA0208}" dt="2023-12-06T04:26:46.450" v="316"/>
      <pc:docMkLst>
        <pc:docMk/>
      </pc:docMkLst>
      <pc:sldChg chg="addSp modSp mod">
        <pc:chgData name="洋" userId="708f3bfb232b6c11" providerId="LiveId" clId="{7EB3E30F-55B0-4E58-AF30-E4C00CCA0208}" dt="2023-12-06T04:15:30.559" v="48" actId="1035"/>
        <pc:sldMkLst>
          <pc:docMk/>
          <pc:sldMk cId="0" sldId="263"/>
        </pc:sldMkLst>
        <pc:picChg chg="add mod">
          <ac:chgData name="洋" userId="708f3bfb232b6c11" providerId="LiveId" clId="{7EB3E30F-55B0-4E58-AF30-E4C00CCA0208}" dt="2023-12-06T04:15:30.559" v="48" actId="1035"/>
          <ac:picMkLst>
            <pc:docMk/>
            <pc:sldMk cId="0" sldId="263"/>
            <ac:picMk id="7" creationId="{27186BAD-A64E-4896-BBCC-43BA2094C349}"/>
          </ac:picMkLst>
        </pc:picChg>
        <pc:picChg chg="add mod">
          <ac:chgData name="洋" userId="708f3bfb232b6c11" providerId="LiveId" clId="{7EB3E30F-55B0-4E58-AF30-E4C00CCA0208}" dt="2023-12-06T04:15:30.559" v="48" actId="1035"/>
          <ac:picMkLst>
            <pc:docMk/>
            <pc:sldMk cId="0" sldId="263"/>
            <ac:picMk id="9" creationId="{DA2273A0-D1F1-4CEF-AAAE-FBBF53365A82}"/>
          </ac:picMkLst>
        </pc:picChg>
        <pc:picChg chg="add mod">
          <ac:chgData name="洋" userId="708f3bfb232b6c11" providerId="LiveId" clId="{7EB3E30F-55B0-4E58-AF30-E4C00CCA0208}" dt="2023-12-06T04:15:30.559" v="48" actId="1035"/>
          <ac:picMkLst>
            <pc:docMk/>
            <pc:sldMk cId="0" sldId="263"/>
            <ac:picMk id="11" creationId="{09C563B0-ECDF-4191-8A96-A484767FD100}"/>
          </ac:picMkLst>
        </pc:picChg>
      </pc:sldChg>
      <pc:sldChg chg="addSp modSp mod">
        <pc:chgData name="洋" userId="708f3bfb232b6c11" providerId="LiveId" clId="{7EB3E30F-55B0-4E58-AF30-E4C00CCA0208}" dt="2023-12-06T04:17:50.033" v="75" actId="1076"/>
        <pc:sldMkLst>
          <pc:docMk/>
          <pc:sldMk cId="586587496" sldId="341"/>
        </pc:sldMkLst>
        <pc:spChg chg="mod">
          <ac:chgData name="洋" userId="708f3bfb232b6c11" providerId="LiveId" clId="{7EB3E30F-55B0-4E58-AF30-E4C00CCA0208}" dt="2023-12-06T04:15:45.989" v="50" actId="20577"/>
          <ac:spMkLst>
            <pc:docMk/>
            <pc:sldMk cId="586587496" sldId="341"/>
            <ac:spMk id="2" creationId="{35B61524-60D5-DAA6-F17E-5705CDF01653}"/>
          </ac:spMkLst>
        </pc:spChg>
        <pc:picChg chg="add mod modCrop">
          <ac:chgData name="洋" userId="708f3bfb232b6c11" providerId="LiveId" clId="{7EB3E30F-55B0-4E58-AF30-E4C00CCA0208}" dt="2023-12-06T04:17:21.324" v="71" actId="1076"/>
          <ac:picMkLst>
            <pc:docMk/>
            <pc:sldMk cId="586587496" sldId="341"/>
            <ac:picMk id="7" creationId="{0939CCC1-8FC4-4EFC-BEB1-C15E7605A76E}"/>
          </ac:picMkLst>
        </pc:picChg>
        <pc:picChg chg="add mod modCrop">
          <ac:chgData name="洋" userId="708f3bfb232b6c11" providerId="LiveId" clId="{7EB3E30F-55B0-4E58-AF30-E4C00CCA0208}" dt="2023-12-06T04:17:50.033" v="75" actId="1076"/>
          <ac:picMkLst>
            <pc:docMk/>
            <pc:sldMk cId="586587496" sldId="341"/>
            <ac:picMk id="9" creationId="{B347DE91-F363-4914-B069-F2AC0330D00D}"/>
          </ac:picMkLst>
        </pc:picChg>
        <pc:picChg chg="add mod modCrop">
          <ac:chgData name="洋" userId="708f3bfb232b6c11" providerId="LiveId" clId="{7EB3E30F-55B0-4E58-AF30-E4C00CCA0208}" dt="2023-12-06T04:17:43.707" v="73" actId="1076"/>
          <ac:picMkLst>
            <pc:docMk/>
            <pc:sldMk cId="586587496" sldId="341"/>
            <ac:picMk id="11" creationId="{A519261E-633F-44D1-91D8-A9011562B148}"/>
          </ac:picMkLst>
        </pc:picChg>
      </pc:sldChg>
      <pc:sldChg chg="addSp delSp modSp add mod">
        <pc:chgData name="洋" userId="708f3bfb232b6c11" providerId="LiveId" clId="{7EB3E30F-55B0-4E58-AF30-E4C00CCA0208}" dt="2023-12-06T04:26:46.450" v="316"/>
        <pc:sldMkLst>
          <pc:docMk/>
          <pc:sldMk cId="1787643736" sldId="342"/>
        </pc:sldMkLst>
        <pc:spChg chg="mod">
          <ac:chgData name="洋" userId="708f3bfb232b6c11" providerId="LiveId" clId="{7EB3E30F-55B0-4E58-AF30-E4C00CCA0208}" dt="2023-12-06T04:18:21.549" v="78" actId="20577"/>
          <ac:spMkLst>
            <pc:docMk/>
            <pc:sldMk cId="1787643736" sldId="342"/>
            <ac:spMk id="2" creationId="{A8509FBD-5DDD-E1F0-5940-FC369AE5739A}"/>
          </ac:spMkLst>
        </pc:spChg>
        <pc:spChg chg="mod">
          <ac:chgData name="洋" userId="708f3bfb232b6c11" providerId="LiveId" clId="{7EB3E30F-55B0-4E58-AF30-E4C00CCA0208}" dt="2023-12-06T04:18:35.294" v="87"/>
          <ac:spMkLst>
            <pc:docMk/>
            <pc:sldMk cId="1787643736" sldId="342"/>
            <ac:spMk id="3" creationId="{DCA53DCE-2FA1-D62D-69E3-150D5B1F61D1}"/>
          </ac:spMkLst>
        </pc:spChg>
        <pc:spChg chg="add mod">
          <ac:chgData name="洋" userId="708f3bfb232b6c11" providerId="LiveId" clId="{7EB3E30F-55B0-4E58-AF30-E4C00CCA0208}" dt="2023-12-06T04:26:46.450" v="316"/>
          <ac:spMkLst>
            <pc:docMk/>
            <pc:sldMk cId="1787643736" sldId="342"/>
            <ac:spMk id="4" creationId="{9310C9B5-3E75-41A6-BED4-237872152298}"/>
          </ac:spMkLst>
        </pc:spChg>
        <pc:spChg chg="add mod">
          <ac:chgData name="洋" userId="708f3bfb232b6c11" providerId="LiveId" clId="{7EB3E30F-55B0-4E58-AF30-E4C00CCA0208}" dt="2023-12-06T04:22:48.512" v="218" actId="571"/>
          <ac:spMkLst>
            <pc:docMk/>
            <pc:sldMk cId="1787643736" sldId="342"/>
            <ac:spMk id="9" creationId="{61A6E628-5B87-4B92-8797-0A73C612774C}"/>
          </ac:spMkLst>
        </pc:spChg>
        <pc:picChg chg="add mod">
          <ac:chgData name="洋" userId="708f3bfb232b6c11" providerId="LiveId" clId="{7EB3E30F-55B0-4E58-AF30-E4C00CCA0208}" dt="2023-12-06T04:26:36.274" v="304" actId="1076"/>
          <ac:picMkLst>
            <pc:docMk/>
            <pc:sldMk cId="1787643736" sldId="342"/>
            <ac:picMk id="6" creationId="{9AEC56FA-742C-4256-81AB-85E3B3AD4E53}"/>
          </ac:picMkLst>
        </pc:picChg>
        <pc:picChg chg="del">
          <ac:chgData name="洋" userId="708f3bfb232b6c11" providerId="LiveId" clId="{7EB3E30F-55B0-4E58-AF30-E4C00CCA0208}" dt="2023-12-06T04:18:36.699" v="88" actId="478"/>
          <ac:picMkLst>
            <pc:docMk/>
            <pc:sldMk cId="1787643736" sldId="342"/>
            <ac:picMk id="8" creationId="{BFE9B094-5F4A-882F-7D63-E05D6F45A75E}"/>
          </ac:picMkLst>
        </pc:picChg>
        <pc:cxnChg chg="add del mod">
          <ac:chgData name="洋" userId="708f3bfb232b6c11" providerId="LiveId" clId="{7EB3E30F-55B0-4E58-AF30-E4C00CCA0208}" dt="2023-12-06T04:19:07.611" v="90" actId="478"/>
          <ac:cxnSpMkLst>
            <pc:docMk/>
            <pc:sldMk cId="1787643736" sldId="342"/>
            <ac:cxnSpMk id="7" creationId="{3AF28B5B-FA0C-4A44-AF00-9608C245091D}"/>
          </ac:cxnSpMkLst>
        </pc:cxnChg>
      </pc:sldChg>
    </pc:docChg>
  </pc:docChgLst>
  <pc:docChgLst>
    <pc:chgData name="洋 李" userId="708f3bfb232b6c11" providerId="LiveId" clId="{635D2E20-8503-4527-9F28-9E7FD0F2883B}"/>
    <pc:docChg chg="undo custSel addSld delSld modSld sldOrd">
      <pc:chgData name="洋 李" userId="708f3bfb232b6c11" providerId="LiveId" clId="{635D2E20-8503-4527-9F28-9E7FD0F2883B}" dt="2023-12-06T03:55:59.780" v="556" actId="1076"/>
      <pc:docMkLst>
        <pc:docMk/>
      </pc:docMkLst>
      <pc:sldChg chg="addSp delSp modSp mod">
        <pc:chgData name="洋 李" userId="708f3bfb232b6c11" providerId="LiveId" clId="{635D2E20-8503-4527-9F28-9E7FD0F2883B}" dt="2023-12-05T09:02:17.811" v="78"/>
        <pc:sldMkLst>
          <pc:docMk/>
          <pc:sldMk cId="0" sldId="259"/>
        </pc:sldMkLst>
        <pc:spChg chg="del">
          <ac:chgData name="洋 李" userId="708f3bfb232b6c11" providerId="LiveId" clId="{635D2E20-8503-4527-9F28-9E7FD0F2883B}" dt="2023-12-05T09:02:17.045" v="77" actId="478"/>
          <ac:spMkLst>
            <pc:docMk/>
            <pc:sldMk cId="0" sldId="259"/>
            <ac:spMk id="2" creationId="{00000000-0000-0000-0000-000000000000}"/>
          </ac:spMkLst>
        </pc:spChg>
        <pc:picChg chg="add mod">
          <ac:chgData name="洋 李" userId="708f3bfb232b6c11" providerId="LiveId" clId="{635D2E20-8503-4527-9F28-9E7FD0F2883B}" dt="2023-12-05T09:02:17.811" v="78"/>
          <ac:picMkLst>
            <pc:docMk/>
            <pc:sldMk cId="0" sldId="259"/>
            <ac:picMk id="3" creationId="{DBD8760A-1E4B-7B78-5BDF-D5FBC8D05338}"/>
          </ac:picMkLst>
        </pc:picChg>
      </pc:sldChg>
      <pc:sldChg chg="addSp delSp modSp mod">
        <pc:chgData name="洋 李" userId="708f3bfb232b6c11" providerId="LiveId" clId="{635D2E20-8503-4527-9F28-9E7FD0F2883B}" dt="2023-12-05T12:41:32.636" v="550" actId="478"/>
        <pc:sldMkLst>
          <pc:docMk/>
          <pc:sldMk cId="0" sldId="263"/>
        </pc:sldMkLst>
        <pc:spChg chg="add mod">
          <ac:chgData name="洋 李" userId="708f3bfb232b6c11" providerId="LiveId" clId="{635D2E20-8503-4527-9F28-9E7FD0F2883B}" dt="2023-12-05T12:17:55.248" v="343"/>
          <ac:spMkLst>
            <pc:docMk/>
            <pc:sldMk cId="0" sldId="263"/>
            <ac:spMk id="2" creationId="{35B61524-60D5-DAA6-F17E-5705CDF01653}"/>
          </ac:spMkLst>
        </pc:spChg>
        <pc:spChg chg="add mod">
          <ac:chgData name="洋 李" userId="708f3bfb232b6c11" providerId="LiveId" clId="{635D2E20-8503-4527-9F28-9E7FD0F2883B}" dt="2023-12-05T12:41:31.752" v="549" actId="20577"/>
          <ac:spMkLst>
            <pc:docMk/>
            <pc:sldMk cId="0" sldId="263"/>
            <ac:spMk id="3" creationId="{18C5356F-607F-781A-EE1A-D0C45CC69D8B}"/>
          </ac:spMkLst>
        </pc:spChg>
        <pc:picChg chg="add del mod modCrop">
          <ac:chgData name="洋 李" userId="708f3bfb232b6c11" providerId="LiveId" clId="{635D2E20-8503-4527-9F28-9E7FD0F2883B}" dt="2023-12-05T12:41:32.636" v="550" actId="478"/>
          <ac:picMkLst>
            <pc:docMk/>
            <pc:sldMk cId="0" sldId="263"/>
            <ac:picMk id="6" creationId="{D5368AD5-CD3B-6474-1728-587DFD144949}"/>
          </ac:picMkLst>
        </pc:picChg>
      </pc:sldChg>
      <pc:sldChg chg="addSp delSp modSp mod">
        <pc:chgData name="洋 李" userId="708f3bfb232b6c11" providerId="LiveId" clId="{635D2E20-8503-4527-9F28-9E7FD0F2883B}" dt="2023-12-05T08:53:18.772" v="68" actId="20577"/>
        <pc:sldMkLst>
          <pc:docMk/>
          <pc:sldMk cId="0" sldId="301"/>
        </pc:sldMkLst>
        <pc:spChg chg="add del mod">
          <ac:chgData name="洋 李" userId="708f3bfb232b6c11" providerId="LiveId" clId="{635D2E20-8503-4527-9F28-9E7FD0F2883B}" dt="2023-12-05T08:52:39.418" v="35" actId="478"/>
          <ac:spMkLst>
            <pc:docMk/>
            <pc:sldMk cId="0" sldId="301"/>
            <ac:spMk id="2" creationId="{00000000-0000-0000-0000-000000000000}"/>
          </ac:spMkLst>
        </pc:spChg>
        <pc:spChg chg="add del mod">
          <ac:chgData name="洋 李" userId="708f3bfb232b6c11" providerId="LiveId" clId="{635D2E20-8503-4527-9F28-9E7FD0F2883B}" dt="2023-12-05T08:52:35.605" v="33" actId="478"/>
          <ac:spMkLst>
            <pc:docMk/>
            <pc:sldMk cId="0" sldId="301"/>
            <ac:spMk id="6" creationId="{929E01C2-0448-F136-07A2-57D61C088CBF}"/>
          </ac:spMkLst>
        </pc:spChg>
        <pc:spChg chg="add mod">
          <ac:chgData name="洋 李" userId="708f3bfb232b6c11" providerId="LiveId" clId="{635D2E20-8503-4527-9F28-9E7FD0F2883B}" dt="2023-12-05T08:53:18.772" v="68" actId="20577"/>
          <ac:spMkLst>
            <pc:docMk/>
            <pc:sldMk cId="0" sldId="301"/>
            <ac:spMk id="7" creationId="{D6249903-41F2-00F7-139D-D95723BB51D3}"/>
          </ac:spMkLst>
        </pc:spChg>
        <pc:spChg chg="add del mod">
          <ac:chgData name="洋 李" userId="708f3bfb232b6c11" providerId="LiveId" clId="{635D2E20-8503-4527-9F28-9E7FD0F2883B}" dt="2023-12-05T08:52:52.274" v="36" actId="478"/>
          <ac:spMkLst>
            <pc:docMk/>
            <pc:sldMk cId="0" sldId="301"/>
            <ac:spMk id="9" creationId="{75682E18-FD79-F026-A0A4-C3585A0B01E5}"/>
          </ac:spMkLst>
        </pc:spChg>
      </pc:sldChg>
      <pc:sldChg chg="addSp delSp modSp mod ord">
        <pc:chgData name="洋 李" userId="708f3bfb232b6c11" providerId="LiveId" clId="{635D2E20-8503-4527-9F28-9E7FD0F2883B}" dt="2023-12-06T03:55:59.780" v="556" actId="1076"/>
        <pc:sldMkLst>
          <pc:docMk/>
          <pc:sldMk cId="0" sldId="329"/>
        </pc:sldMkLst>
        <pc:spChg chg="mod">
          <ac:chgData name="洋 李" userId="708f3bfb232b6c11" providerId="LiveId" clId="{635D2E20-8503-4527-9F28-9E7FD0F2883B}" dt="2023-12-05T09:59:04.762" v="97" actId="27803"/>
          <ac:spMkLst>
            <pc:docMk/>
            <pc:sldMk cId="0" sldId="329"/>
            <ac:spMk id="7" creationId="{1007FB42-6EF8-265F-60F7-E9DE798AEDEE}"/>
          </ac:spMkLst>
        </pc:spChg>
        <pc:spChg chg="mod">
          <ac:chgData name="洋 李" userId="708f3bfb232b6c11" providerId="LiveId" clId="{635D2E20-8503-4527-9F28-9E7FD0F2883B}" dt="2023-12-05T09:59:04.762" v="97" actId="27803"/>
          <ac:spMkLst>
            <pc:docMk/>
            <pc:sldMk cId="0" sldId="329"/>
            <ac:spMk id="8" creationId="{4F8DE2B0-A5B2-A8DD-7B2F-E2A09A14CC8B}"/>
          </ac:spMkLst>
        </pc:spChg>
        <pc:spChg chg="mod">
          <ac:chgData name="洋 李" userId="708f3bfb232b6c11" providerId="LiveId" clId="{635D2E20-8503-4527-9F28-9E7FD0F2883B}" dt="2023-12-05T09:59:04.762" v="97" actId="27803"/>
          <ac:spMkLst>
            <pc:docMk/>
            <pc:sldMk cId="0" sldId="329"/>
            <ac:spMk id="9" creationId="{12A128B3-54F9-C8A1-AA0D-0CEBD52B06EA}"/>
          </ac:spMkLst>
        </pc:spChg>
        <pc:spChg chg="mod">
          <ac:chgData name="洋 李" userId="708f3bfb232b6c11" providerId="LiveId" clId="{635D2E20-8503-4527-9F28-9E7FD0F2883B}" dt="2023-12-05T09:59:04.762" v="97" actId="27803"/>
          <ac:spMkLst>
            <pc:docMk/>
            <pc:sldMk cId="0" sldId="329"/>
            <ac:spMk id="10" creationId="{6F441364-D100-9EBF-6244-069138A20C44}"/>
          </ac:spMkLst>
        </pc:spChg>
        <pc:spChg chg="mod">
          <ac:chgData name="洋 李" userId="708f3bfb232b6c11" providerId="LiveId" clId="{635D2E20-8503-4527-9F28-9E7FD0F2883B}" dt="2023-12-05T09:59:04.762" v="97" actId="27803"/>
          <ac:spMkLst>
            <pc:docMk/>
            <pc:sldMk cId="0" sldId="329"/>
            <ac:spMk id="11" creationId="{24B96564-5A6F-5792-AF8F-7451EF3C7CD9}"/>
          </ac:spMkLst>
        </pc:spChg>
        <pc:spChg chg="mod">
          <ac:chgData name="洋 李" userId="708f3bfb232b6c11" providerId="LiveId" clId="{635D2E20-8503-4527-9F28-9E7FD0F2883B}" dt="2023-12-05T09:59:04.762" v="97" actId="27803"/>
          <ac:spMkLst>
            <pc:docMk/>
            <pc:sldMk cId="0" sldId="329"/>
            <ac:spMk id="12" creationId="{E2207153-0E02-F60D-583E-83D76E70C9A3}"/>
          </ac:spMkLst>
        </pc:spChg>
        <pc:spChg chg="mod">
          <ac:chgData name="洋 李" userId="708f3bfb232b6c11" providerId="LiveId" clId="{635D2E20-8503-4527-9F28-9E7FD0F2883B}" dt="2023-12-05T09:59:04.762" v="97" actId="27803"/>
          <ac:spMkLst>
            <pc:docMk/>
            <pc:sldMk cId="0" sldId="329"/>
            <ac:spMk id="13" creationId="{296F69FC-DD8D-E3EC-7E65-4EA697FDDE14}"/>
          </ac:spMkLst>
        </pc:spChg>
        <pc:spChg chg="mod">
          <ac:chgData name="洋 李" userId="708f3bfb232b6c11" providerId="LiveId" clId="{635D2E20-8503-4527-9F28-9E7FD0F2883B}" dt="2023-12-05T09:59:04.762" v="97" actId="27803"/>
          <ac:spMkLst>
            <pc:docMk/>
            <pc:sldMk cId="0" sldId="329"/>
            <ac:spMk id="15" creationId="{3F931FD4-FA65-0EA0-3255-A62352EA4B14}"/>
          </ac:spMkLst>
        </pc:spChg>
        <pc:spChg chg="mod">
          <ac:chgData name="洋 李" userId="708f3bfb232b6c11" providerId="LiveId" clId="{635D2E20-8503-4527-9F28-9E7FD0F2883B}" dt="2023-12-05T09:59:04.762" v="97" actId="27803"/>
          <ac:spMkLst>
            <pc:docMk/>
            <pc:sldMk cId="0" sldId="329"/>
            <ac:spMk id="16" creationId="{5242F7A5-B9CF-D1C7-814F-D3EDB6F6ADB8}"/>
          </ac:spMkLst>
        </pc:spChg>
        <pc:spChg chg="mod">
          <ac:chgData name="洋 李" userId="708f3bfb232b6c11" providerId="LiveId" clId="{635D2E20-8503-4527-9F28-9E7FD0F2883B}" dt="2023-12-05T09:59:04.762" v="97" actId="27803"/>
          <ac:spMkLst>
            <pc:docMk/>
            <pc:sldMk cId="0" sldId="329"/>
            <ac:spMk id="17" creationId="{7595B36B-9A70-DF5E-F1B1-EA2E1E444FF6}"/>
          </ac:spMkLst>
        </pc:spChg>
        <pc:spChg chg="mod">
          <ac:chgData name="洋 李" userId="708f3bfb232b6c11" providerId="LiveId" clId="{635D2E20-8503-4527-9F28-9E7FD0F2883B}" dt="2023-12-05T09:59:04.762" v="97" actId="27803"/>
          <ac:spMkLst>
            <pc:docMk/>
            <pc:sldMk cId="0" sldId="329"/>
            <ac:spMk id="18" creationId="{8BFE5411-0425-C9BE-3C89-9DBBEBDE70F9}"/>
          </ac:spMkLst>
        </pc:spChg>
        <pc:spChg chg="mod">
          <ac:chgData name="洋 李" userId="708f3bfb232b6c11" providerId="LiveId" clId="{635D2E20-8503-4527-9F28-9E7FD0F2883B}" dt="2023-12-05T09:59:04.762" v="97" actId="27803"/>
          <ac:spMkLst>
            <pc:docMk/>
            <pc:sldMk cId="0" sldId="329"/>
            <ac:spMk id="19" creationId="{F8C0E8D8-ECD3-52C2-54B1-12AD2315F929}"/>
          </ac:spMkLst>
        </pc:spChg>
        <pc:spChg chg="mod">
          <ac:chgData name="洋 李" userId="708f3bfb232b6c11" providerId="LiveId" clId="{635D2E20-8503-4527-9F28-9E7FD0F2883B}" dt="2023-12-05T09:59:04.762" v="97" actId="27803"/>
          <ac:spMkLst>
            <pc:docMk/>
            <pc:sldMk cId="0" sldId="329"/>
            <ac:spMk id="20" creationId="{C7781F5D-5C98-89B1-B858-A5CEBDF93A9C}"/>
          </ac:spMkLst>
        </pc:spChg>
        <pc:spChg chg="mod">
          <ac:chgData name="洋 李" userId="708f3bfb232b6c11" providerId="LiveId" clId="{635D2E20-8503-4527-9F28-9E7FD0F2883B}" dt="2023-12-05T09:59:04.762" v="97" actId="27803"/>
          <ac:spMkLst>
            <pc:docMk/>
            <pc:sldMk cId="0" sldId="329"/>
            <ac:spMk id="21" creationId="{EE287FFE-A511-0FDB-CB03-DE309E07B6B0}"/>
          </ac:spMkLst>
        </pc:spChg>
        <pc:spChg chg="mod">
          <ac:chgData name="洋 李" userId="708f3bfb232b6c11" providerId="LiveId" clId="{635D2E20-8503-4527-9F28-9E7FD0F2883B}" dt="2023-12-05T09:59:04.762" v="97" actId="27803"/>
          <ac:spMkLst>
            <pc:docMk/>
            <pc:sldMk cId="0" sldId="329"/>
            <ac:spMk id="22" creationId="{DC7D1A7D-793B-B982-4B78-B4B755211B63}"/>
          </ac:spMkLst>
        </pc:spChg>
        <pc:spChg chg="mod">
          <ac:chgData name="洋 李" userId="708f3bfb232b6c11" providerId="LiveId" clId="{635D2E20-8503-4527-9F28-9E7FD0F2883B}" dt="2023-12-05T09:59:04.762" v="97" actId="27803"/>
          <ac:spMkLst>
            <pc:docMk/>
            <pc:sldMk cId="0" sldId="329"/>
            <ac:spMk id="23" creationId="{2571CCFB-1E91-41C0-7D6A-6341A4DA7B03}"/>
          </ac:spMkLst>
        </pc:spChg>
        <pc:spChg chg="mod">
          <ac:chgData name="洋 李" userId="708f3bfb232b6c11" providerId="LiveId" clId="{635D2E20-8503-4527-9F28-9E7FD0F2883B}" dt="2023-12-05T09:59:04.762" v="97" actId="27803"/>
          <ac:spMkLst>
            <pc:docMk/>
            <pc:sldMk cId="0" sldId="329"/>
            <ac:spMk id="24" creationId="{ACF97CC2-4963-CEDA-0242-997B8080DB86}"/>
          </ac:spMkLst>
        </pc:spChg>
        <pc:spChg chg="mod">
          <ac:chgData name="洋 李" userId="708f3bfb232b6c11" providerId="LiveId" clId="{635D2E20-8503-4527-9F28-9E7FD0F2883B}" dt="2023-12-05T09:59:04.762" v="97" actId="27803"/>
          <ac:spMkLst>
            <pc:docMk/>
            <pc:sldMk cId="0" sldId="329"/>
            <ac:spMk id="25" creationId="{6A3EFA58-DB77-5381-13E6-A85617834114}"/>
          </ac:spMkLst>
        </pc:spChg>
        <pc:spChg chg="mod">
          <ac:chgData name="洋 李" userId="708f3bfb232b6c11" providerId="LiveId" clId="{635D2E20-8503-4527-9F28-9E7FD0F2883B}" dt="2023-12-05T09:59:04.762" v="97" actId="27803"/>
          <ac:spMkLst>
            <pc:docMk/>
            <pc:sldMk cId="0" sldId="329"/>
            <ac:spMk id="26" creationId="{78BD29C8-6E5C-3576-B971-C10D86DE4674}"/>
          </ac:spMkLst>
        </pc:spChg>
        <pc:spChg chg="mod">
          <ac:chgData name="洋 李" userId="708f3bfb232b6c11" providerId="LiveId" clId="{635D2E20-8503-4527-9F28-9E7FD0F2883B}" dt="2023-12-05T09:59:04.762" v="97" actId="27803"/>
          <ac:spMkLst>
            <pc:docMk/>
            <pc:sldMk cId="0" sldId="329"/>
            <ac:spMk id="27" creationId="{BD8D604C-9131-BCA0-E12B-F7CAD1FB84F5}"/>
          </ac:spMkLst>
        </pc:spChg>
        <pc:spChg chg="mod">
          <ac:chgData name="洋 李" userId="708f3bfb232b6c11" providerId="LiveId" clId="{635D2E20-8503-4527-9F28-9E7FD0F2883B}" dt="2023-12-05T09:59:04.762" v="97" actId="27803"/>
          <ac:spMkLst>
            <pc:docMk/>
            <pc:sldMk cId="0" sldId="329"/>
            <ac:spMk id="28" creationId="{7592C606-427B-717E-066B-91E684675EB0}"/>
          </ac:spMkLst>
        </pc:spChg>
        <pc:spChg chg="mod">
          <ac:chgData name="洋 李" userId="708f3bfb232b6c11" providerId="LiveId" clId="{635D2E20-8503-4527-9F28-9E7FD0F2883B}" dt="2023-12-05T09:59:04.762" v="97" actId="27803"/>
          <ac:spMkLst>
            <pc:docMk/>
            <pc:sldMk cId="0" sldId="329"/>
            <ac:spMk id="29" creationId="{070E5B7E-E115-C31F-D518-D2C212C315D2}"/>
          </ac:spMkLst>
        </pc:spChg>
        <pc:spChg chg="mod">
          <ac:chgData name="洋 李" userId="708f3bfb232b6c11" providerId="LiveId" clId="{635D2E20-8503-4527-9F28-9E7FD0F2883B}" dt="2023-12-05T09:59:04.762" v="97" actId="27803"/>
          <ac:spMkLst>
            <pc:docMk/>
            <pc:sldMk cId="0" sldId="329"/>
            <ac:spMk id="30" creationId="{9A5B9BB3-7D00-7F01-56E6-9391CCC916AB}"/>
          </ac:spMkLst>
        </pc:spChg>
        <pc:spChg chg="mod">
          <ac:chgData name="洋 李" userId="708f3bfb232b6c11" providerId="LiveId" clId="{635D2E20-8503-4527-9F28-9E7FD0F2883B}" dt="2023-12-05T09:59:04.762" v="97" actId="27803"/>
          <ac:spMkLst>
            <pc:docMk/>
            <pc:sldMk cId="0" sldId="329"/>
            <ac:spMk id="31" creationId="{ECEB41B2-EC41-9686-79D1-06DD9EE057C8}"/>
          </ac:spMkLst>
        </pc:spChg>
        <pc:spChg chg="mod">
          <ac:chgData name="洋 李" userId="708f3bfb232b6c11" providerId="LiveId" clId="{635D2E20-8503-4527-9F28-9E7FD0F2883B}" dt="2023-12-05T09:59:04.762" v="97" actId="27803"/>
          <ac:spMkLst>
            <pc:docMk/>
            <pc:sldMk cId="0" sldId="329"/>
            <ac:spMk id="32" creationId="{464447C4-C04A-491E-1068-6A7297B70A7F}"/>
          </ac:spMkLst>
        </pc:spChg>
        <pc:spChg chg="mod">
          <ac:chgData name="洋 李" userId="708f3bfb232b6c11" providerId="LiveId" clId="{635D2E20-8503-4527-9F28-9E7FD0F2883B}" dt="2023-12-05T09:59:04.762" v="97" actId="27803"/>
          <ac:spMkLst>
            <pc:docMk/>
            <pc:sldMk cId="0" sldId="329"/>
            <ac:spMk id="33" creationId="{7CEEF553-0094-5308-2AE3-DB7061CC9758}"/>
          </ac:spMkLst>
        </pc:spChg>
        <pc:spChg chg="mod">
          <ac:chgData name="洋 李" userId="708f3bfb232b6c11" providerId="LiveId" clId="{635D2E20-8503-4527-9F28-9E7FD0F2883B}" dt="2023-12-05T09:59:04.762" v="97" actId="27803"/>
          <ac:spMkLst>
            <pc:docMk/>
            <pc:sldMk cId="0" sldId="329"/>
            <ac:spMk id="34" creationId="{811ACD96-9B65-141E-6102-6A7CEED8370A}"/>
          </ac:spMkLst>
        </pc:spChg>
        <pc:spChg chg="mod">
          <ac:chgData name="洋 李" userId="708f3bfb232b6c11" providerId="LiveId" clId="{635D2E20-8503-4527-9F28-9E7FD0F2883B}" dt="2023-12-05T09:59:04.762" v="97" actId="27803"/>
          <ac:spMkLst>
            <pc:docMk/>
            <pc:sldMk cId="0" sldId="329"/>
            <ac:spMk id="35" creationId="{98BC71A7-31CA-E15D-C125-1839497722B6}"/>
          </ac:spMkLst>
        </pc:spChg>
        <pc:spChg chg="mod">
          <ac:chgData name="洋 李" userId="708f3bfb232b6c11" providerId="LiveId" clId="{635D2E20-8503-4527-9F28-9E7FD0F2883B}" dt="2023-12-05T09:59:04.762" v="97" actId="27803"/>
          <ac:spMkLst>
            <pc:docMk/>
            <pc:sldMk cId="0" sldId="329"/>
            <ac:spMk id="36" creationId="{910CA31F-0225-0CE1-FA9B-E5AA12615191}"/>
          </ac:spMkLst>
        </pc:spChg>
        <pc:spChg chg="mod">
          <ac:chgData name="洋 李" userId="708f3bfb232b6c11" providerId="LiveId" clId="{635D2E20-8503-4527-9F28-9E7FD0F2883B}" dt="2023-12-05T09:59:04.762" v="97" actId="27803"/>
          <ac:spMkLst>
            <pc:docMk/>
            <pc:sldMk cId="0" sldId="329"/>
            <ac:spMk id="37" creationId="{81094E9E-3436-8DA9-D385-3AA8C8F73EA7}"/>
          </ac:spMkLst>
        </pc:spChg>
        <pc:spChg chg="mod">
          <ac:chgData name="洋 李" userId="708f3bfb232b6c11" providerId="LiveId" clId="{635D2E20-8503-4527-9F28-9E7FD0F2883B}" dt="2023-12-05T09:59:04.762" v="97" actId="27803"/>
          <ac:spMkLst>
            <pc:docMk/>
            <pc:sldMk cId="0" sldId="329"/>
            <ac:spMk id="38" creationId="{3DAA8A66-80E5-8AB2-ABEC-97A3FE4659A9}"/>
          </ac:spMkLst>
        </pc:spChg>
        <pc:spChg chg="mod">
          <ac:chgData name="洋 李" userId="708f3bfb232b6c11" providerId="LiveId" clId="{635D2E20-8503-4527-9F28-9E7FD0F2883B}" dt="2023-12-05T09:59:04.762" v="97" actId="27803"/>
          <ac:spMkLst>
            <pc:docMk/>
            <pc:sldMk cId="0" sldId="329"/>
            <ac:spMk id="39" creationId="{3662D331-6ABE-D747-A863-C54BD9AE0C0D}"/>
          </ac:spMkLst>
        </pc:spChg>
        <pc:spChg chg="mod">
          <ac:chgData name="洋 李" userId="708f3bfb232b6c11" providerId="LiveId" clId="{635D2E20-8503-4527-9F28-9E7FD0F2883B}" dt="2023-12-05T09:59:04.762" v="97" actId="27803"/>
          <ac:spMkLst>
            <pc:docMk/>
            <pc:sldMk cId="0" sldId="329"/>
            <ac:spMk id="40" creationId="{1850C8A8-789A-BB01-ED3A-42C70DA824D2}"/>
          </ac:spMkLst>
        </pc:spChg>
        <pc:spChg chg="mod">
          <ac:chgData name="洋 李" userId="708f3bfb232b6c11" providerId="LiveId" clId="{635D2E20-8503-4527-9F28-9E7FD0F2883B}" dt="2023-12-05T09:59:04.762" v="97" actId="27803"/>
          <ac:spMkLst>
            <pc:docMk/>
            <pc:sldMk cId="0" sldId="329"/>
            <ac:spMk id="41" creationId="{66D13767-FF52-DBD7-8A8A-0742665D7FAA}"/>
          </ac:spMkLst>
        </pc:spChg>
        <pc:spChg chg="mod">
          <ac:chgData name="洋 李" userId="708f3bfb232b6c11" providerId="LiveId" clId="{635D2E20-8503-4527-9F28-9E7FD0F2883B}" dt="2023-12-05T09:59:04.762" v="97" actId="27803"/>
          <ac:spMkLst>
            <pc:docMk/>
            <pc:sldMk cId="0" sldId="329"/>
            <ac:spMk id="42" creationId="{82CC0CDE-054D-5C9B-9092-D80CE2FC6068}"/>
          </ac:spMkLst>
        </pc:spChg>
        <pc:spChg chg="mod">
          <ac:chgData name="洋 李" userId="708f3bfb232b6c11" providerId="LiveId" clId="{635D2E20-8503-4527-9F28-9E7FD0F2883B}" dt="2023-12-05T09:59:04.762" v="97" actId="27803"/>
          <ac:spMkLst>
            <pc:docMk/>
            <pc:sldMk cId="0" sldId="329"/>
            <ac:spMk id="43" creationId="{57E1B143-06A3-BF26-1C92-8453DBE31B30}"/>
          </ac:spMkLst>
        </pc:spChg>
        <pc:spChg chg="mod">
          <ac:chgData name="洋 李" userId="708f3bfb232b6c11" providerId="LiveId" clId="{635D2E20-8503-4527-9F28-9E7FD0F2883B}" dt="2023-12-05T09:59:04.762" v="97" actId="27803"/>
          <ac:spMkLst>
            <pc:docMk/>
            <pc:sldMk cId="0" sldId="329"/>
            <ac:spMk id="44" creationId="{74077A43-629D-FF7C-3664-DB9045078BE6}"/>
          </ac:spMkLst>
        </pc:spChg>
        <pc:spChg chg="mod">
          <ac:chgData name="洋 李" userId="708f3bfb232b6c11" providerId="LiveId" clId="{635D2E20-8503-4527-9F28-9E7FD0F2883B}" dt="2023-12-05T09:59:04.762" v="97" actId="27803"/>
          <ac:spMkLst>
            <pc:docMk/>
            <pc:sldMk cId="0" sldId="329"/>
            <ac:spMk id="45" creationId="{9D9B7700-04C4-F46C-4F32-E58A3223E269}"/>
          </ac:spMkLst>
        </pc:spChg>
        <pc:spChg chg="mod">
          <ac:chgData name="洋 李" userId="708f3bfb232b6c11" providerId="LiveId" clId="{635D2E20-8503-4527-9F28-9E7FD0F2883B}" dt="2023-12-05T09:59:04.762" v="97" actId="27803"/>
          <ac:spMkLst>
            <pc:docMk/>
            <pc:sldMk cId="0" sldId="329"/>
            <ac:spMk id="46" creationId="{9BF89E5C-29A3-AB01-EACC-5EEEC90B8A4C}"/>
          </ac:spMkLst>
        </pc:spChg>
        <pc:spChg chg="mod">
          <ac:chgData name="洋 李" userId="708f3bfb232b6c11" providerId="LiveId" clId="{635D2E20-8503-4527-9F28-9E7FD0F2883B}" dt="2023-12-05T09:59:04.762" v="97" actId="27803"/>
          <ac:spMkLst>
            <pc:docMk/>
            <pc:sldMk cId="0" sldId="329"/>
            <ac:spMk id="47" creationId="{1A02CEEA-480A-6B66-8988-49B8CDEBC98B}"/>
          </ac:spMkLst>
        </pc:spChg>
        <pc:spChg chg="mod">
          <ac:chgData name="洋 李" userId="708f3bfb232b6c11" providerId="LiveId" clId="{635D2E20-8503-4527-9F28-9E7FD0F2883B}" dt="2023-12-05T09:59:04.762" v="97" actId="27803"/>
          <ac:spMkLst>
            <pc:docMk/>
            <pc:sldMk cId="0" sldId="329"/>
            <ac:spMk id="48" creationId="{E2FF70AB-7559-A2DF-364F-CA0C2DD35EFA}"/>
          </ac:spMkLst>
        </pc:spChg>
        <pc:spChg chg="mod">
          <ac:chgData name="洋 李" userId="708f3bfb232b6c11" providerId="LiveId" clId="{635D2E20-8503-4527-9F28-9E7FD0F2883B}" dt="2023-12-05T09:59:04.762" v="97" actId="27803"/>
          <ac:spMkLst>
            <pc:docMk/>
            <pc:sldMk cId="0" sldId="329"/>
            <ac:spMk id="49" creationId="{037D9FF0-FF9A-01A0-DD12-3CFD504FFDF0}"/>
          </ac:spMkLst>
        </pc:spChg>
        <pc:spChg chg="mod">
          <ac:chgData name="洋 李" userId="708f3bfb232b6c11" providerId="LiveId" clId="{635D2E20-8503-4527-9F28-9E7FD0F2883B}" dt="2023-12-05T09:59:04.762" v="97" actId="27803"/>
          <ac:spMkLst>
            <pc:docMk/>
            <pc:sldMk cId="0" sldId="329"/>
            <ac:spMk id="50" creationId="{E569DE64-B9F7-B1AA-2A0F-A0D6F1F2768B}"/>
          </ac:spMkLst>
        </pc:spChg>
        <pc:spChg chg="mod">
          <ac:chgData name="洋 李" userId="708f3bfb232b6c11" providerId="LiveId" clId="{635D2E20-8503-4527-9F28-9E7FD0F2883B}" dt="2023-12-05T09:59:04.762" v="97" actId="27803"/>
          <ac:spMkLst>
            <pc:docMk/>
            <pc:sldMk cId="0" sldId="329"/>
            <ac:spMk id="51" creationId="{54DA2122-D64B-D286-BF6A-BD1FF5282112}"/>
          </ac:spMkLst>
        </pc:spChg>
        <pc:spChg chg="mod">
          <ac:chgData name="洋 李" userId="708f3bfb232b6c11" providerId="LiveId" clId="{635D2E20-8503-4527-9F28-9E7FD0F2883B}" dt="2023-12-05T09:59:04.762" v="97" actId="27803"/>
          <ac:spMkLst>
            <pc:docMk/>
            <pc:sldMk cId="0" sldId="329"/>
            <ac:spMk id="52" creationId="{31BB7E15-DE85-62C9-49DC-3D10F8C3EE02}"/>
          </ac:spMkLst>
        </pc:spChg>
        <pc:spChg chg="mod">
          <ac:chgData name="洋 李" userId="708f3bfb232b6c11" providerId="LiveId" clId="{635D2E20-8503-4527-9F28-9E7FD0F2883B}" dt="2023-12-05T09:59:04.762" v="97" actId="27803"/>
          <ac:spMkLst>
            <pc:docMk/>
            <pc:sldMk cId="0" sldId="329"/>
            <ac:spMk id="53" creationId="{6754D4F6-388D-5789-4DCE-526BAA892FA9}"/>
          </ac:spMkLst>
        </pc:spChg>
        <pc:spChg chg="mod">
          <ac:chgData name="洋 李" userId="708f3bfb232b6c11" providerId="LiveId" clId="{635D2E20-8503-4527-9F28-9E7FD0F2883B}" dt="2023-12-05T09:59:04.762" v="97" actId="27803"/>
          <ac:spMkLst>
            <pc:docMk/>
            <pc:sldMk cId="0" sldId="329"/>
            <ac:spMk id="54" creationId="{2475803F-6658-38D3-478C-07EBFDD0CF57}"/>
          </ac:spMkLst>
        </pc:spChg>
        <pc:spChg chg="mod">
          <ac:chgData name="洋 李" userId="708f3bfb232b6c11" providerId="LiveId" clId="{635D2E20-8503-4527-9F28-9E7FD0F2883B}" dt="2023-12-05T09:59:04.762" v="97" actId="27803"/>
          <ac:spMkLst>
            <pc:docMk/>
            <pc:sldMk cId="0" sldId="329"/>
            <ac:spMk id="55" creationId="{07EF677B-9146-631C-6808-B5B1BA0C493C}"/>
          </ac:spMkLst>
        </pc:spChg>
        <pc:spChg chg="mod">
          <ac:chgData name="洋 李" userId="708f3bfb232b6c11" providerId="LiveId" clId="{635D2E20-8503-4527-9F28-9E7FD0F2883B}" dt="2023-12-05T09:59:04.762" v="97" actId="27803"/>
          <ac:spMkLst>
            <pc:docMk/>
            <pc:sldMk cId="0" sldId="329"/>
            <ac:spMk id="56" creationId="{593BA126-5F7F-BA0F-F677-297012AD2391}"/>
          </ac:spMkLst>
        </pc:spChg>
        <pc:spChg chg="mod">
          <ac:chgData name="洋 李" userId="708f3bfb232b6c11" providerId="LiveId" clId="{635D2E20-8503-4527-9F28-9E7FD0F2883B}" dt="2023-12-05T09:59:04.762" v="97" actId="27803"/>
          <ac:spMkLst>
            <pc:docMk/>
            <pc:sldMk cId="0" sldId="329"/>
            <ac:spMk id="57" creationId="{67DCEEE8-A582-6800-128F-E3C132548E02}"/>
          </ac:spMkLst>
        </pc:spChg>
        <pc:spChg chg="mod">
          <ac:chgData name="洋 李" userId="708f3bfb232b6c11" providerId="LiveId" clId="{635D2E20-8503-4527-9F28-9E7FD0F2883B}" dt="2023-12-05T09:59:04.762" v="97" actId="27803"/>
          <ac:spMkLst>
            <pc:docMk/>
            <pc:sldMk cId="0" sldId="329"/>
            <ac:spMk id="58" creationId="{E8D9BD86-50B3-6DC6-8380-8C50A7DE5BFC}"/>
          </ac:spMkLst>
        </pc:spChg>
        <pc:spChg chg="mod">
          <ac:chgData name="洋 李" userId="708f3bfb232b6c11" providerId="LiveId" clId="{635D2E20-8503-4527-9F28-9E7FD0F2883B}" dt="2023-12-05T09:59:04.762" v="97" actId="27803"/>
          <ac:spMkLst>
            <pc:docMk/>
            <pc:sldMk cId="0" sldId="329"/>
            <ac:spMk id="59" creationId="{CC84B934-8B0A-2385-8622-4EECC1F42C45}"/>
          </ac:spMkLst>
        </pc:spChg>
        <pc:spChg chg="mod">
          <ac:chgData name="洋 李" userId="708f3bfb232b6c11" providerId="LiveId" clId="{635D2E20-8503-4527-9F28-9E7FD0F2883B}" dt="2023-12-05T09:59:04.762" v="97" actId="27803"/>
          <ac:spMkLst>
            <pc:docMk/>
            <pc:sldMk cId="0" sldId="329"/>
            <ac:spMk id="60" creationId="{FEB20B4A-F7A1-2954-D317-9A658D6486E5}"/>
          </ac:spMkLst>
        </pc:spChg>
        <pc:spChg chg="mod">
          <ac:chgData name="洋 李" userId="708f3bfb232b6c11" providerId="LiveId" clId="{635D2E20-8503-4527-9F28-9E7FD0F2883B}" dt="2023-12-05T09:59:04.762" v="97" actId="27803"/>
          <ac:spMkLst>
            <pc:docMk/>
            <pc:sldMk cId="0" sldId="329"/>
            <ac:spMk id="61" creationId="{52C9B324-1181-4240-A016-3F8CA3EA54DB}"/>
          </ac:spMkLst>
        </pc:spChg>
        <pc:spChg chg="mod">
          <ac:chgData name="洋 李" userId="708f3bfb232b6c11" providerId="LiveId" clId="{635D2E20-8503-4527-9F28-9E7FD0F2883B}" dt="2023-12-05T09:59:04.762" v="97" actId="27803"/>
          <ac:spMkLst>
            <pc:docMk/>
            <pc:sldMk cId="0" sldId="329"/>
            <ac:spMk id="62" creationId="{35E249FD-52D3-0C27-58E5-8A685CB2D838}"/>
          </ac:spMkLst>
        </pc:spChg>
        <pc:spChg chg="mod">
          <ac:chgData name="洋 李" userId="708f3bfb232b6c11" providerId="LiveId" clId="{635D2E20-8503-4527-9F28-9E7FD0F2883B}" dt="2023-12-05T09:59:04.762" v="97" actId="27803"/>
          <ac:spMkLst>
            <pc:docMk/>
            <pc:sldMk cId="0" sldId="329"/>
            <ac:spMk id="63" creationId="{19C1DFB8-6265-E439-4551-AC9D6577E12E}"/>
          </ac:spMkLst>
        </pc:spChg>
        <pc:spChg chg="mod">
          <ac:chgData name="洋 李" userId="708f3bfb232b6c11" providerId="LiveId" clId="{635D2E20-8503-4527-9F28-9E7FD0F2883B}" dt="2023-12-05T09:59:04.762" v="97" actId="27803"/>
          <ac:spMkLst>
            <pc:docMk/>
            <pc:sldMk cId="0" sldId="329"/>
            <ac:spMk id="64" creationId="{F9DD6041-FAF2-A4F0-50AD-265CB24A8E95}"/>
          </ac:spMkLst>
        </pc:spChg>
        <pc:spChg chg="mod">
          <ac:chgData name="洋 李" userId="708f3bfb232b6c11" providerId="LiveId" clId="{635D2E20-8503-4527-9F28-9E7FD0F2883B}" dt="2023-12-05T09:59:04.762" v="97" actId="27803"/>
          <ac:spMkLst>
            <pc:docMk/>
            <pc:sldMk cId="0" sldId="329"/>
            <ac:spMk id="65" creationId="{95E47066-B8FA-7D79-58BF-DFCA4A0BCE68}"/>
          </ac:spMkLst>
        </pc:spChg>
        <pc:spChg chg="mod">
          <ac:chgData name="洋 李" userId="708f3bfb232b6c11" providerId="LiveId" clId="{635D2E20-8503-4527-9F28-9E7FD0F2883B}" dt="2023-12-05T09:59:04.762" v="97" actId="27803"/>
          <ac:spMkLst>
            <pc:docMk/>
            <pc:sldMk cId="0" sldId="329"/>
            <ac:spMk id="66" creationId="{5FE042E1-B27D-FB9A-7575-7DC05E904239}"/>
          </ac:spMkLst>
        </pc:spChg>
        <pc:spChg chg="mod">
          <ac:chgData name="洋 李" userId="708f3bfb232b6c11" providerId="LiveId" clId="{635D2E20-8503-4527-9F28-9E7FD0F2883B}" dt="2023-12-05T09:59:04.762" v="97" actId="27803"/>
          <ac:spMkLst>
            <pc:docMk/>
            <pc:sldMk cId="0" sldId="329"/>
            <ac:spMk id="67" creationId="{DF69CD8C-A48F-E88C-5E15-EE2DB01EDDBD}"/>
          </ac:spMkLst>
        </pc:spChg>
        <pc:spChg chg="mod">
          <ac:chgData name="洋 李" userId="708f3bfb232b6c11" providerId="LiveId" clId="{635D2E20-8503-4527-9F28-9E7FD0F2883B}" dt="2023-12-05T09:59:04.762" v="97" actId="27803"/>
          <ac:spMkLst>
            <pc:docMk/>
            <pc:sldMk cId="0" sldId="329"/>
            <ac:spMk id="68" creationId="{DC12D9B9-FA2E-9050-534B-5D26A62F5C7D}"/>
          </ac:spMkLst>
        </pc:spChg>
        <pc:spChg chg="mod">
          <ac:chgData name="洋 李" userId="708f3bfb232b6c11" providerId="LiveId" clId="{635D2E20-8503-4527-9F28-9E7FD0F2883B}" dt="2023-12-05T09:59:04.762" v="97" actId="27803"/>
          <ac:spMkLst>
            <pc:docMk/>
            <pc:sldMk cId="0" sldId="329"/>
            <ac:spMk id="69" creationId="{A35910D7-156B-7004-B152-7F17970D5218}"/>
          </ac:spMkLst>
        </pc:spChg>
        <pc:spChg chg="mod">
          <ac:chgData name="洋 李" userId="708f3bfb232b6c11" providerId="LiveId" clId="{635D2E20-8503-4527-9F28-9E7FD0F2883B}" dt="2023-12-05T09:59:04.762" v="97" actId="27803"/>
          <ac:spMkLst>
            <pc:docMk/>
            <pc:sldMk cId="0" sldId="329"/>
            <ac:spMk id="70" creationId="{7FEAC776-7637-30E4-3AD0-43075CFEBE7E}"/>
          </ac:spMkLst>
        </pc:spChg>
        <pc:spChg chg="mod">
          <ac:chgData name="洋 李" userId="708f3bfb232b6c11" providerId="LiveId" clId="{635D2E20-8503-4527-9F28-9E7FD0F2883B}" dt="2023-12-05T09:59:04.762" v="97" actId="27803"/>
          <ac:spMkLst>
            <pc:docMk/>
            <pc:sldMk cId="0" sldId="329"/>
            <ac:spMk id="71" creationId="{331CF82B-1BFD-1B8C-BE5B-D0877CCF2E7D}"/>
          </ac:spMkLst>
        </pc:spChg>
        <pc:spChg chg="mod">
          <ac:chgData name="洋 李" userId="708f3bfb232b6c11" providerId="LiveId" clId="{635D2E20-8503-4527-9F28-9E7FD0F2883B}" dt="2023-12-05T09:59:04.762" v="97" actId="27803"/>
          <ac:spMkLst>
            <pc:docMk/>
            <pc:sldMk cId="0" sldId="329"/>
            <ac:spMk id="72" creationId="{92E7B6C2-107C-EE4A-E275-DC446F41DC11}"/>
          </ac:spMkLst>
        </pc:spChg>
        <pc:spChg chg="mod">
          <ac:chgData name="洋 李" userId="708f3bfb232b6c11" providerId="LiveId" clId="{635D2E20-8503-4527-9F28-9E7FD0F2883B}" dt="2023-12-05T09:59:04.762" v="97" actId="27803"/>
          <ac:spMkLst>
            <pc:docMk/>
            <pc:sldMk cId="0" sldId="329"/>
            <ac:spMk id="73" creationId="{A5973A3D-F282-F35E-7E10-38B3FAB7A79C}"/>
          </ac:spMkLst>
        </pc:spChg>
        <pc:spChg chg="mod">
          <ac:chgData name="洋 李" userId="708f3bfb232b6c11" providerId="LiveId" clId="{635D2E20-8503-4527-9F28-9E7FD0F2883B}" dt="2023-12-05T09:59:04.762" v="97" actId="27803"/>
          <ac:spMkLst>
            <pc:docMk/>
            <pc:sldMk cId="0" sldId="329"/>
            <ac:spMk id="74" creationId="{D17CBB69-562C-F6B7-879D-59C7DE129803}"/>
          </ac:spMkLst>
        </pc:spChg>
        <pc:spChg chg="mod">
          <ac:chgData name="洋 李" userId="708f3bfb232b6c11" providerId="LiveId" clId="{635D2E20-8503-4527-9F28-9E7FD0F2883B}" dt="2023-12-05T09:59:04.762" v="97" actId="27803"/>
          <ac:spMkLst>
            <pc:docMk/>
            <pc:sldMk cId="0" sldId="329"/>
            <ac:spMk id="75" creationId="{EDEF1F27-DDF8-028E-E3DD-2335E483BCEF}"/>
          </ac:spMkLst>
        </pc:spChg>
        <pc:spChg chg="mod">
          <ac:chgData name="洋 李" userId="708f3bfb232b6c11" providerId="LiveId" clId="{635D2E20-8503-4527-9F28-9E7FD0F2883B}" dt="2023-12-05T09:59:04.762" v="97" actId="27803"/>
          <ac:spMkLst>
            <pc:docMk/>
            <pc:sldMk cId="0" sldId="329"/>
            <ac:spMk id="76" creationId="{4D2F3CA8-81B8-D9E9-A281-0BC89B737C89}"/>
          </ac:spMkLst>
        </pc:spChg>
        <pc:spChg chg="mod">
          <ac:chgData name="洋 李" userId="708f3bfb232b6c11" providerId="LiveId" clId="{635D2E20-8503-4527-9F28-9E7FD0F2883B}" dt="2023-12-05T09:59:04.762" v="97" actId="27803"/>
          <ac:spMkLst>
            <pc:docMk/>
            <pc:sldMk cId="0" sldId="329"/>
            <ac:spMk id="77" creationId="{5EFC82CE-B3E9-D32C-9736-B5BCABE7988E}"/>
          </ac:spMkLst>
        </pc:spChg>
        <pc:spChg chg="mod">
          <ac:chgData name="洋 李" userId="708f3bfb232b6c11" providerId="LiveId" clId="{635D2E20-8503-4527-9F28-9E7FD0F2883B}" dt="2023-12-05T09:59:04.762" v="97" actId="27803"/>
          <ac:spMkLst>
            <pc:docMk/>
            <pc:sldMk cId="0" sldId="329"/>
            <ac:spMk id="78" creationId="{DACCA4D8-07F7-BCAE-0E58-4B670CE0B635}"/>
          </ac:spMkLst>
        </pc:spChg>
        <pc:spChg chg="mod">
          <ac:chgData name="洋 李" userId="708f3bfb232b6c11" providerId="LiveId" clId="{635D2E20-8503-4527-9F28-9E7FD0F2883B}" dt="2023-12-05T09:59:04.762" v="97" actId="27803"/>
          <ac:spMkLst>
            <pc:docMk/>
            <pc:sldMk cId="0" sldId="329"/>
            <ac:spMk id="79" creationId="{4C1658D3-D12F-655D-3C01-37E5387A55D4}"/>
          </ac:spMkLst>
        </pc:spChg>
        <pc:spChg chg="mod">
          <ac:chgData name="洋 李" userId="708f3bfb232b6c11" providerId="LiveId" clId="{635D2E20-8503-4527-9F28-9E7FD0F2883B}" dt="2023-12-05T09:59:04.762" v="97" actId="27803"/>
          <ac:spMkLst>
            <pc:docMk/>
            <pc:sldMk cId="0" sldId="329"/>
            <ac:spMk id="80" creationId="{11A9F8F8-B6F1-7D91-45DE-BEA54D2C572D}"/>
          </ac:spMkLst>
        </pc:spChg>
        <pc:spChg chg="mod">
          <ac:chgData name="洋 李" userId="708f3bfb232b6c11" providerId="LiveId" clId="{635D2E20-8503-4527-9F28-9E7FD0F2883B}" dt="2023-12-05T09:59:04.762" v="97" actId="27803"/>
          <ac:spMkLst>
            <pc:docMk/>
            <pc:sldMk cId="0" sldId="329"/>
            <ac:spMk id="81" creationId="{B67DFD08-F4A2-7A9B-9E27-A2E6BB21BDB4}"/>
          </ac:spMkLst>
        </pc:spChg>
        <pc:spChg chg="mod">
          <ac:chgData name="洋 李" userId="708f3bfb232b6c11" providerId="LiveId" clId="{635D2E20-8503-4527-9F28-9E7FD0F2883B}" dt="2023-12-05T09:59:04.762" v="97" actId="27803"/>
          <ac:spMkLst>
            <pc:docMk/>
            <pc:sldMk cId="0" sldId="329"/>
            <ac:spMk id="82" creationId="{251862F0-0327-A21B-3FA7-3B8CD2800793}"/>
          </ac:spMkLst>
        </pc:spChg>
        <pc:spChg chg="mod">
          <ac:chgData name="洋 李" userId="708f3bfb232b6c11" providerId="LiveId" clId="{635D2E20-8503-4527-9F28-9E7FD0F2883B}" dt="2023-12-05T09:59:04.762" v="97" actId="27803"/>
          <ac:spMkLst>
            <pc:docMk/>
            <pc:sldMk cId="0" sldId="329"/>
            <ac:spMk id="83" creationId="{7B16A91C-3718-5BD2-22EE-D4CEC82F1D97}"/>
          </ac:spMkLst>
        </pc:spChg>
        <pc:spChg chg="mod">
          <ac:chgData name="洋 李" userId="708f3bfb232b6c11" providerId="LiveId" clId="{635D2E20-8503-4527-9F28-9E7FD0F2883B}" dt="2023-12-05T09:59:04.762" v="97" actId="27803"/>
          <ac:spMkLst>
            <pc:docMk/>
            <pc:sldMk cId="0" sldId="329"/>
            <ac:spMk id="84" creationId="{5F5B6A23-069E-4D59-80BA-1D3759A0F025}"/>
          </ac:spMkLst>
        </pc:spChg>
        <pc:spChg chg="mod">
          <ac:chgData name="洋 李" userId="708f3bfb232b6c11" providerId="LiveId" clId="{635D2E20-8503-4527-9F28-9E7FD0F2883B}" dt="2023-12-05T09:59:04.762" v="97" actId="27803"/>
          <ac:spMkLst>
            <pc:docMk/>
            <pc:sldMk cId="0" sldId="329"/>
            <ac:spMk id="85" creationId="{850A95DA-C66A-9C11-7901-C239DE015FE6}"/>
          </ac:spMkLst>
        </pc:spChg>
        <pc:spChg chg="mod">
          <ac:chgData name="洋 李" userId="708f3bfb232b6c11" providerId="LiveId" clId="{635D2E20-8503-4527-9F28-9E7FD0F2883B}" dt="2023-12-05T09:59:04.762" v="97" actId="27803"/>
          <ac:spMkLst>
            <pc:docMk/>
            <pc:sldMk cId="0" sldId="329"/>
            <ac:spMk id="86" creationId="{403131BE-6488-5005-BE2A-AAF68DDF816A}"/>
          </ac:spMkLst>
        </pc:spChg>
        <pc:spChg chg="mod">
          <ac:chgData name="洋 李" userId="708f3bfb232b6c11" providerId="LiveId" clId="{635D2E20-8503-4527-9F28-9E7FD0F2883B}" dt="2023-12-05T09:59:04.762" v="97" actId="27803"/>
          <ac:spMkLst>
            <pc:docMk/>
            <pc:sldMk cId="0" sldId="329"/>
            <ac:spMk id="87" creationId="{90F5F3CD-67D0-4760-5894-F0AF22B94E8A}"/>
          </ac:spMkLst>
        </pc:spChg>
        <pc:spChg chg="mod">
          <ac:chgData name="洋 李" userId="708f3bfb232b6c11" providerId="LiveId" clId="{635D2E20-8503-4527-9F28-9E7FD0F2883B}" dt="2023-12-05T09:59:04.762" v="97" actId="27803"/>
          <ac:spMkLst>
            <pc:docMk/>
            <pc:sldMk cId="0" sldId="329"/>
            <ac:spMk id="88" creationId="{4C17A8A7-E74B-2149-3483-66B1AE447019}"/>
          </ac:spMkLst>
        </pc:spChg>
        <pc:spChg chg="mod">
          <ac:chgData name="洋 李" userId="708f3bfb232b6c11" providerId="LiveId" clId="{635D2E20-8503-4527-9F28-9E7FD0F2883B}" dt="2023-12-05T09:59:04.762" v="97" actId="27803"/>
          <ac:spMkLst>
            <pc:docMk/>
            <pc:sldMk cId="0" sldId="329"/>
            <ac:spMk id="89" creationId="{D8CC1224-A851-18E7-C163-2A215C7F7E92}"/>
          </ac:spMkLst>
        </pc:spChg>
        <pc:spChg chg="mod">
          <ac:chgData name="洋 李" userId="708f3bfb232b6c11" providerId="LiveId" clId="{635D2E20-8503-4527-9F28-9E7FD0F2883B}" dt="2023-12-05T09:59:04.762" v="97" actId="27803"/>
          <ac:spMkLst>
            <pc:docMk/>
            <pc:sldMk cId="0" sldId="329"/>
            <ac:spMk id="90" creationId="{DC286E96-02FD-EF5F-CE6B-979AA8C0F0A5}"/>
          </ac:spMkLst>
        </pc:spChg>
        <pc:spChg chg="mod">
          <ac:chgData name="洋 李" userId="708f3bfb232b6c11" providerId="LiveId" clId="{635D2E20-8503-4527-9F28-9E7FD0F2883B}" dt="2023-12-05T09:59:04.762" v="97" actId="27803"/>
          <ac:spMkLst>
            <pc:docMk/>
            <pc:sldMk cId="0" sldId="329"/>
            <ac:spMk id="91" creationId="{1B26400D-AA27-7D05-FEE0-70FE7851E25E}"/>
          </ac:spMkLst>
        </pc:spChg>
        <pc:spChg chg="mod">
          <ac:chgData name="洋 李" userId="708f3bfb232b6c11" providerId="LiveId" clId="{635D2E20-8503-4527-9F28-9E7FD0F2883B}" dt="2023-12-05T09:59:04.762" v="97" actId="27803"/>
          <ac:spMkLst>
            <pc:docMk/>
            <pc:sldMk cId="0" sldId="329"/>
            <ac:spMk id="92" creationId="{08EC570A-922B-7D33-627C-8DB1701C2223}"/>
          </ac:spMkLst>
        </pc:spChg>
        <pc:spChg chg="mod">
          <ac:chgData name="洋 李" userId="708f3bfb232b6c11" providerId="LiveId" clId="{635D2E20-8503-4527-9F28-9E7FD0F2883B}" dt="2023-12-05T09:59:04.762" v="97" actId="27803"/>
          <ac:spMkLst>
            <pc:docMk/>
            <pc:sldMk cId="0" sldId="329"/>
            <ac:spMk id="93" creationId="{AF58486B-5AD4-6E98-81A7-A1D2FE63A430}"/>
          </ac:spMkLst>
        </pc:spChg>
        <pc:spChg chg="mod">
          <ac:chgData name="洋 李" userId="708f3bfb232b6c11" providerId="LiveId" clId="{635D2E20-8503-4527-9F28-9E7FD0F2883B}" dt="2023-12-05T09:59:04.762" v="97" actId="27803"/>
          <ac:spMkLst>
            <pc:docMk/>
            <pc:sldMk cId="0" sldId="329"/>
            <ac:spMk id="94" creationId="{98692927-7EE1-3EA5-3E14-E58A66E2390C}"/>
          </ac:spMkLst>
        </pc:spChg>
        <pc:spChg chg="mod">
          <ac:chgData name="洋 李" userId="708f3bfb232b6c11" providerId="LiveId" clId="{635D2E20-8503-4527-9F28-9E7FD0F2883B}" dt="2023-12-05T09:59:04.762" v="97" actId="27803"/>
          <ac:spMkLst>
            <pc:docMk/>
            <pc:sldMk cId="0" sldId="329"/>
            <ac:spMk id="95" creationId="{08CF72B2-5E1D-539B-8B79-D40D1E442A6E}"/>
          </ac:spMkLst>
        </pc:spChg>
        <pc:spChg chg="mod">
          <ac:chgData name="洋 李" userId="708f3bfb232b6c11" providerId="LiveId" clId="{635D2E20-8503-4527-9F28-9E7FD0F2883B}" dt="2023-12-05T09:59:04.762" v="97" actId="27803"/>
          <ac:spMkLst>
            <pc:docMk/>
            <pc:sldMk cId="0" sldId="329"/>
            <ac:spMk id="96" creationId="{5840C361-3667-37B9-6DCD-AB7EFE5FBF55}"/>
          </ac:spMkLst>
        </pc:spChg>
        <pc:spChg chg="mod">
          <ac:chgData name="洋 李" userId="708f3bfb232b6c11" providerId="LiveId" clId="{635D2E20-8503-4527-9F28-9E7FD0F2883B}" dt="2023-12-05T09:59:04.762" v="97" actId="27803"/>
          <ac:spMkLst>
            <pc:docMk/>
            <pc:sldMk cId="0" sldId="329"/>
            <ac:spMk id="97" creationId="{7383617E-8D08-C0B3-351F-1BC780242206}"/>
          </ac:spMkLst>
        </pc:spChg>
        <pc:spChg chg="mod">
          <ac:chgData name="洋 李" userId="708f3bfb232b6c11" providerId="LiveId" clId="{635D2E20-8503-4527-9F28-9E7FD0F2883B}" dt="2023-12-05T09:59:04.762" v="97" actId="27803"/>
          <ac:spMkLst>
            <pc:docMk/>
            <pc:sldMk cId="0" sldId="329"/>
            <ac:spMk id="98" creationId="{16F23E1F-8E49-A1BA-FA6C-2793C5616E6B}"/>
          </ac:spMkLst>
        </pc:spChg>
        <pc:spChg chg="mod">
          <ac:chgData name="洋 李" userId="708f3bfb232b6c11" providerId="LiveId" clId="{635D2E20-8503-4527-9F28-9E7FD0F2883B}" dt="2023-12-05T09:59:04.762" v="97" actId="27803"/>
          <ac:spMkLst>
            <pc:docMk/>
            <pc:sldMk cId="0" sldId="329"/>
            <ac:spMk id="99" creationId="{D7189353-7E51-DB3A-754B-D0464B744A85}"/>
          </ac:spMkLst>
        </pc:spChg>
        <pc:spChg chg="mod">
          <ac:chgData name="洋 李" userId="708f3bfb232b6c11" providerId="LiveId" clId="{635D2E20-8503-4527-9F28-9E7FD0F2883B}" dt="2023-12-05T09:59:04.762" v="97" actId="27803"/>
          <ac:spMkLst>
            <pc:docMk/>
            <pc:sldMk cId="0" sldId="329"/>
            <ac:spMk id="100" creationId="{7A89707A-C866-5F7C-96C0-805A47518FAF}"/>
          </ac:spMkLst>
        </pc:spChg>
        <pc:spChg chg="mod">
          <ac:chgData name="洋 李" userId="708f3bfb232b6c11" providerId="LiveId" clId="{635D2E20-8503-4527-9F28-9E7FD0F2883B}" dt="2023-12-05T09:59:04.762" v="97" actId="27803"/>
          <ac:spMkLst>
            <pc:docMk/>
            <pc:sldMk cId="0" sldId="329"/>
            <ac:spMk id="101" creationId="{920A21EA-482F-11C5-E5AE-6B55DF0197BD}"/>
          </ac:spMkLst>
        </pc:spChg>
        <pc:spChg chg="mod">
          <ac:chgData name="洋 李" userId="708f3bfb232b6c11" providerId="LiveId" clId="{635D2E20-8503-4527-9F28-9E7FD0F2883B}" dt="2023-12-05T09:59:04.762" v="97" actId="27803"/>
          <ac:spMkLst>
            <pc:docMk/>
            <pc:sldMk cId="0" sldId="329"/>
            <ac:spMk id="102" creationId="{D5C86A3B-6542-67EA-DE4C-D9A080BF6689}"/>
          </ac:spMkLst>
        </pc:spChg>
        <pc:spChg chg="mod">
          <ac:chgData name="洋 李" userId="708f3bfb232b6c11" providerId="LiveId" clId="{635D2E20-8503-4527-9F28-9E7FD0F2883B}" dt="2023-12-05T09:59:04.762" v="97" actId="27803"/>
          <ac:spMkLst>
            <pc:docMk/>
            <pc:sldMk cId="0" sldId="329"/>
            <ac:spMk id="103" creationId="{32E0F1DB-41A4-4B71-D99B-BC8D6BBE4883}"/>
          </ac:spMkLst>
        </pc:spChg>
        <pc:spChg chg="mod">
          <ac:chgData name="洋 李" userId="708f3bfb232b6c11" providerId="LiveId" clId="{635D2E20-8503-4527-9F28-9E7FD0F2883B}" dt="2023-12-05T09:59:04.762" v="97" actId="27803"/>
          <ac:spMkLst>
            <pc:docMk/>
            <pc:sldMk cId="0" sldId="329"/>
            <ac:spMk id="104" creationId="{0CF3F80C-4F50-AECA-FA3E-D790F7D01285}"/>
          </ac:spMkLst>
        </pc:spChg>
        <pc:spChg chg="mod">
          <ac:chgData name="洋 李" userId="708f3bfb232b6c11" providerId="LiveId" clId="{635D2E20-8503-4527-9F28-9E7FD0F2883B}" dt="2023-12-05T09:59:04.762" v="97" actId="27803"/>
          <ac:spMkLst>
            <pc:docMk/>
            <pc:sldMk cId="0" sldId="329"/>
            <ac:spMk id="105" creationId="{C7CCFE30-1665-3508-0BB9-F7FE062C57FD}"/>
          </ac:spMkLst>
        </pc:spChg>
        <pc:spChg chg="mod">
          <ac:chgData name="洋 李" userId="708f3bfb232b6c11" providerId="LiveId" clId="{635D2E20-8503-4527-9F28-9E7FD0F2883B}" dt="2023-12-05T09:59:04.762" v="97" actId="27803"/>
          <ac:spMkLst>
            <pc:docMk/>
            <pc:sldMk cId="0" sldId="329"/>
            <ac:spMk id="106" creationId="{53F96086-705A-C442-066D-49200C39052A}"/>
          </ac:spMkLst>
        </pc:spChg>
        <pc:spChg chg="mod">
          <ac:chgData name="洋 李" userId="708f3bfb232b6c11" providerId="LiveId" clId="{635D2E20-8503-4527-9F28-9E7FD0F2883B}" dt="2023-12-05T09:59:04.762" v="97" actId="27803"/>
          <ac:spMkLst>
            <pc:docMk/>
            <pc:sldMk cId="0" sldId="329"/>
            <ac:spMk id="107" creationId="{A20A01FB-6983-5AC3-E751-4F50A10FEA94}"/>
          </ac:spMkLst>
        </pc:spChg>
        <pc:spChg chg="mod">
          <ac:chgData name="洋 李" userId="708f3bfb232b6c11" providerId="LiveId" clId="{635D2E20-8503-4527-9F28-9E7FD0F2883B}" dt="2023-12-05T09:59:04.762" v="97" actId="27803"/>
          <ac:spMkLst>
            <pc:docMk/>
            <pc:sldMk cId="0" sldId="329"/>
            <ac:spMk id="108" creationId="{63A17AC1-4423-0065-919A-E2A38ACF4949}"/>
          </ac:spMkLst>
        </pc:spChg>
        <pc:spChg chg="mod">
          <ac:chgData name="洋 李" userId="708f3bfb232b6c11" providerId="LiveId" clId="{635D2E20-8503-4527-9F28-9E7FD0F2883B}" dt="2023-12-05T09:59:04.762" v="97" actId="27803"/>
          <ac:spMkLst>
            <pc:docMk/>
            <pc:sldMk cId="0" sldId="329"/>
            <ac:spMk id="109" creationId="{F2486044-B052-5485-4EAA-713ED4B97040}"/>
          </ac:spMkLst>
        </pc:spChg>
        <pc:spChg chg="mod">
          <ac:chgData name="洋 李" userId="708f3bfb232b6c11" providerId="LiveId" clId="{635D2E20-8503-4527-9F28-9E7FD0F2883B}" dt="2023-12-05T09:59:04.762" v="97" actId="27803"/>
          <ac:spMkLst>
            <pc:docMk/>
            <pc:sldMk cId="0" sldId="329"/>
            <ac:spMk id="110" creationId="{A2F1315E-EACF-6206-291D-683C9DA98082}"/>
          </ac:spMkLst>
        </pc:spChg>
        <pc:spChg chg="mod">
          <ac:chgData name="洋 李" userId="708f3bfb232b6c11" providerId="LiveId" clId="{635D2E20-8503-4527-9F28-9E7FD0F2883B}" dt="2023-12-05T09:59:04.762" v="97" actId="27803"/>
          <ac:spMkLst>
            <pc:docMk/>
            <pc:sldMk cId="0" sldId="329"/>
            <ac:spMk id="111" creationId="{B0CB9C9A-DEEE-1A61-F777-14DDBF3FCFB5}"/>
          </ac:spMkLst>
        </pc:spChg>
        <pc:spChg chg="mod">
          <ac:chgData name="洋 李" userId="708f3bfb232b6c11" providerId="LiveId" clId="{635D2E20-8503-4527-9F28-9E7FD0F2883B}" dt="2023-12-05T09:59:04.762" v="97" actId="27803"/>
          <ac:spMkLst>
            <pc:docMk/>
            <pc:sldMk cId="0" sldId="329"/>
            <ac:spMk id="112" creationId="{623BD932-2345-D0F4-4919-8DD55EFB7079}"/>
          </ac:spMkLst>
        </pc:spChg>
        <pc:spChg chg="mod">
          <ac:chgData name="洋 李" userId="708f3bfb232b6c11" providerId="LiveId" clId="{635D2E20-8503-4527-9F28-9E7FD0F2883B}" dt="2023-12-05T09:59:04.762" v="97" actId="27803"/>
          <ac:spMkLst>
            <pc:docMk/>
            <pc:sldMk cId="0" sldId="329"/>
            <ac:spMk id="113" creationId="{395D59B7-1D04-510A-3F34-3A9441A4BA99}"/>
          </ac:spMkLst>
        </pc:spChg>
        <pc:spChg chg="mod">
          <ac:chgData name="洋 李" userId="708f3bfb232b6c11" providerId="LiveId" clId="{635D2E20-8503-4527-9F28-9E7FD0F2883B}" dt="2023-12-05T09:59:04.762" v="97" actId="27803"/>
          <ac:spMkLst>
            <pc:docMk/>
            <pc:sldMk cId="0" sldId="329"/>
            <ac:spMk id="114" creationId="{2B78AB71-404A-754A-1BB2-8F41F051BD2B}"/>
          </ac:spMkLst>
        </pc:spChg>
        <pc:spChg chg="mod">
          <ac:chgData name="洋 李" userId="708f3bfb232b6c11" providerId="LiveId" clId="{635D2E20-8503-4527-9F28-9E7FD0F2883B}" dt="2023-12-05T09:59:04.762" v="97" actId="27803"/>
          <ac:spMkLst>
            <pc:docMk/>
            <pc:sldMk cId="0" sldId="329"/>
            <ac:spMk id="115" creationId="{9F032A1B-88BB-5C80-390F-48A2BFC4C3EA}"/>
          </ac:spMkLst>
        </pc:spChg>
        <pc:spChg chg="mod">
          <ac:chgData name="洋 李" userId="708f3bfb232b6c11" providerId="LiveId" clId="{635D2E20-8503-4527-9F28-9E7FD0F2883B}" dt="2023-12-05T09:59:04.762" v="97" actId="27803"/>
          <ac:spMkLst>
            <pc:docMk/>
            <pc:sldMk cId="0" sldId="329"/>
            <ac:spMk id="116" creationId="{B1B3F52B-33D5-1D84-D90C-533FC1B8BA39}"/>
          </ac:spMkLst>
        </pc:spChg>
        <pc:spChg chg="mod">
          <ac:chgData name="洋 李" userId="708f3bfb232b6c11" providerId="LiveId" clId="{635D2E20-8503-4527-9F28-9E7FD0F2883B}" dt="2023-12-05T09:59:04.762" v="97" actId="27803"/>
          <ac:spMkLst>
            <pc:docMk/>
            <pc:sldMk cId="0" sldId="329"/>
            <ac:spMk id="117" creationId="{566F9E78-D345-438C-39E8-8F52ED2B5AC3}"/>
          </ac:spMkLst>
        </pc:spChg>
        <pc:spChg chg="mod">
          <ac:chgData name="洋 李" userId="708f3bfb232b6c11" providerId="LiveId" clId="{635D2E20-8503-4527-9F28-9E7FD0F2883B}" dt="2023-12-05T09:59:04.762" v="97" actId="27803"/>
          <ac:spMkLst>
            <pc:docMk/>
            <pc:sldMk cId="0" sldId="329"/>
            <ac:spMk id="118" creationId="{BD7D27F7-1DC3-19BA-90B3-5E0882454843}"/>
          </ac:spMkLst>
        </pc:spChg>
        <pc:spChg chg="mod">
          <ac:chgData name="洋 李" userId="708f3bfb232b6c11" providerId="LiveId" clId="{635D2E20-8503-4527-9F28-9E7FD0F2883B}" dt="2023-12-05T09:59:04.762" v="97" actId="27803"/>
          <ac:spMkLst>
            <pc:docMk/>
            <pc:sldMk cId="0" sldId="329"/>
            <ac:spMk id="119" creationId="{25454A3A-B71A-B6D2-411C-578C2BE633E3}"/>
          </ac:spMkLst>
        </pc:spChg>
        <pc:spChg chg="mod">
          <ac:chgData name="洋 李" userId="708f3bfb232b6c11" providerId="LiveId" clId="{635D2E20-8503-4527-9F28-9E7FD0F2883B}" dt="2023-12-05T11:31:50.929" v="116" actId="27803"/>
          <ac:spMkLst>
            <pc:docMk/>
            <pc:sldMk cId="0" sldId="329"/>
            <ac:spMk id="125" creationId="{5B018722-80C3-89D3-E732-B326A0B98705}"/>
          </ac:spMkLst>
        </pc:spChg>
        <pc:spChg chg="mod">
          <ac:chgData name="洋 李" userId="708f3bfb232b6c11" providerId="LiveId" clId="{635D2E20-8503-4527-9F28-9E7FD0F2883B}" dt="2023-12-05T11:31:50.929" v="116" actId="27803"/>
          <ac:spMkLst>
            <pc:docMk/>
            <pc:sldMk cId="0" sldId="329"/>
            <ac:spMk id="126" creationId="{75BB217F-349D-2064-1C9A-F26D90255FCD}"/>
          </ac:spMkLst>
        </pc:spChg>
        <pc:spChg chg="mod">
          <ac:chgData name="洋 李" userId="708f3bfb232b6c11" providerId="LiveId" clId="{635D2E20-8503-4527-9F28-9E7FD0F2883B}" dt="2023-12-05T11:31:50.929" v="116" actId="27803"/>
          <ac:spMkLst>
            <pc:docMk/>
            <pc:sldMk cId="0" sldId="329"/>
            <ac:spMk id="127" creationId="{8FDF9866-DF02-359F-BE58-78FF16D5A1CE}"/>
          </ac:spMkLst>
        </pc:spChg>
        <pc:spChg chg="mod">
          <ac:chgData name="洋 李" userId="708f3bfb232b6c11" providerId="LiveId" clId="{635D2E20-8503-4527-9F28-9E7FD0F2883B}" dt="2023-12-05T11:31:50.929" v="116" actId="27803"/>
          <ac:spMkLst>
            <pc:docMk/>
            <pc:sldMk cId="0" sldId="329"/>
            <ac:spMk id="128" creationId="{BE5B26E7-780A-C225-EA85-18CC6B374576}"/>
          </ac:spMkLst>
        </pc:spChg>
        <pc:spChg chg="mod">
          <ac:chgData name="洋 李" userId="708f3bfb232b6c11" providerId="LiveId" clId="{635D2E20-8503-4527-9F28-9E7FD0F2883B}" dt="2023-12-05T11:31:50.929" v="116" actId="27803"/>
          <ac:spMkLst>
            <pc:docMk/>
            <pc:sldMk cId="0" sldId="329"/>
            <ac:spMk id="129" creationId="{AAC9C694-4879-1F57-BCF7-1EA674B45954}"/>
          </ac:spMkLst>
        </pc:spChg>
        <pc:spChg chg="mod">
          <ac:chgData name="洋 李" userId="708f3bfb232b6c11" providerId="LiveId" clId="{635D2E20-8503-4527-9F28-9E7FD0F2883B}" dt="2023-12-05T11:31:50.929" v="116" actId="27803"/>
          <ac:spMkLst>
            <pc:docMk/>
            <pc:sldMk cId="0" sldId="329"/>
            <ac:spMk id="130" creationId="{D18B7478-521C-8A83-0A78-F16D4F71A347}"/>
          </ac:spMkLst>
        </pc:spChg>
        <pc:spChg chg="mod">
          <ac:chgData name="洋 李" userId="708f3bfb232b6c11" providerId="LiveId" clId="{635D2E20-8503-4527-9F28-9E7FD0F2883B}" dt="2023-12-05T11:31:50.929" v="116" actId="27803"/>
          <ac:spMkLst>
            <pc:docMk/>
            <pc:sldMk cId="0" sldId="329"/>
            <ac:spMk id="131" creationId="{13F0FDBB-7C03-E3BA-A7B5-19D7A6B46726}"/>
          </ac:spMkLst>
        </pc:spChg>
        <pc:spChg chg="mod">
          <ac:chgData name="洋 李" userId="708f3bfb232b6c11" providerId="LiveId" clId="{635D2E20-8503-4527-9F28-9E7FD0F2883B}" dt="2023-12-05T11:31:50.929" v="116" actId="27803"/>
          <ac:spMkLst>
            <pc:docMk/>
            <pc:sldMk cId="0" sldId="329"/>
            <ac:spMk id="132" creationId="{F2BF1CA4-C92D-12B4-5432-C9A92A555D8A}"/>
          </ac:spMkLst>
        </pc:spChg>
        <pc:spChg chg="mod">
          <ac:chgData name="洋 李" userId="708f3bfb232b6c11" providerId="LiveId" clId="{635D2E20-8503-4527-9F28-9E7FD0F2883B}" dt="2023-12-05T11:31:50.929" v="116" actId="27803"/>
          <ac:spMkLst>
            <pc:docMk/>
            <pc:sldMk cId="0" sldId="329"/>
            <ac:spMk id="133" creationId="{C425D1C8-BF50-D7CB-5731-9152B56C29B7}"/>
          </ac:spMkLst>
        </pc:spChg>
        <pc:spChg chg="mod">
          <ac:chgData name="洋 李" userId="708f3bfb232b6c11" providerId="LiveId" clId="{635D2E20-8503-4527-9F28-9E7FD0F2883B}" dt="2023-12-05T11:31:50.929" v="116" actId="27803"/>
          <ac:spMkLst>
            <pc:docMk/>
            <pc:sldMk cId="0" sldId="329"/>
            <ac:spMk id="134" creationId="{5719C91F-832E-5A8F-8F3F-93304D745365}"/>
          </ac:spMkLst>
        </pc:spChg>
        <pc:spChg chg="mod">
          <ac:chgData name="洋 李" userId="708f3bfb232b6c11" providerId="LiveId" clId="{635D2E20-8503-4527-9F28-9E7FD0F2883B}" dt="2023-12-05T11:31:50.929" v="116" actId="27803"/>
          <ac:spMkLst>
            <pc:docMk/>
            <pc:sldMk cId="0" sldId="329"/>
            <ac:spMk id="135" creationId="{962DF40B-2E31-D56F-973A-B54FECC53F79}"/>
          </ac:spMkLst>
        </pc:spChg>
        <pc:spChg chg="mod">
          <ac:chgData name="洋 李" userId="708f3bfb232b6c11" providerId="LiveId" clId="{635D2E20-8503-4527-9F28-9E7FD0F2883B}" dt="2023-12-05T11:31:50.929" v="116" actId="27803"/>
          <ac:spMkLst>
            <pc:docMk/>
            <pc:sldMk cId="0" sldId="329"/>
            <ac:spMk id="136" creationId="{EED91519-042D-2DDD-83F4-90964FF05A71}"/>
          </ac:spMkLst>
        </pc:spChg>
        <pc:spChg chg="mod">
          <ac:chgData name="洋 李" userId="708f3bfb232b6c11" providerId="LiveId" clId="{635D2E20-8503-4527-9F28-9E7FD0F2883B}" dt="2023-12-05T11:31:50.929" v="116" actId="27803"/>
          <ac:spMkLst>
            <pc:docMk/>
            <pc:sldMk cId="0" sldId="329"/>
            <ac:spMk id="137" creationId="{40588A6F-6B57-FEC5-4C8A-08A0B35D8845}"/>
          </ac:spMkLst>
        </pc:spChg>
        <pc:spChg chg="mod">
          <ac:chgData name="洋 李" userId="708f3bfb232b6c11" providerId="LiveId" clId="{635D2E20-8503-4527-9F28-9E7FD0F2883B}" dt="2023-12-05T11:31:50.929" v="116" actId="27803"/>
          <ac:spMkLst>
            <pc:docMk/>
            <pc:sldMk cId="0" sldId="329"/>
            <ac:spMk id="138" creationId="{301927BD-AD82-E760-F9BE-694EA79A3966}"/>
          </ac:spMkLst>
        </pc:spChg>
        <pc:spChg chg="mod">
          <ac:chgData name="洋 李" userId="708f3bfb232b6c11" providerId="LiveId" clId="{635D2E20-8503-4527-9F28-9E7FD0F2883B}" dt="2023-12-05T11:31:50.929" v="116" actId="27803"/>
          <ac:spMkLst>
            <pc:docMk/>
            <pc:sldMk cId="0" sldId="329"/>
            <ac:spMk id="139" creationId="{DC7D6C4F-3D6E-C911-C0C9-102D11C0B226}"/>
          </ac:spMkLst>
        </pc:spChg>
        <pc:spChg chg="mod">
          <ac:chgData name="洋 李" userId="708f3bfb232b6c11" providerId="LiveId" clId="{635D2E20-8503-4527-9F28-9E7FD0F2883B}" dt="2023-12-05T11:31:50.929" v="116" actId="27803"/>
          <ac:spMkLst>
            <pc:docMk/>
            <pc:sldMk cId="0" sldId="329"/>
            <ac:spMk id="140" creationId="{BDD83ACC-E0E9-0E7B-567F-460B39FB3E26}"/>
          </ac:spMkLst>
        </pc:spChg>
        <pc:spChg chg="mod">
          <ac:chgData name="洋 李" userId="708f3bfb232b6c11" providerId="LiveId" clId="{635D2E20-8503-4527-9F28-9E7FD0F2883B}" dt="2023-12-05T11:31:50.929" v="116" actId="27803"/>
          <ac:spMkLst>
            <pc:docMk/>
            <pc:sldMk cId="0" sldId="329"/>
            <ac:spMk id="141" creationId="{F5A9832D-0DDA-D36A-28F6-6E1E883B02EF}"/>
          </ac:spMkLst>
        </pc:spChg>
        <pc:spChg chg="mod">
          <ac:chgData name="洋 李" userId="708f3bfb232b6c11" providerId="LiveId" clId="{635D2E20-8503-4527-9F28-9E7FD0F2883B}" dt="2023-12-05T11:31:50.929" v="116" actId="27803"/>
          <ac:spMkLst>
            <pc:docMk/>
            <pc:sldMk cId="0" sldId="329"/>
            <ac:spMk id="142" creationId="{74A4A5C5-E26A-80DA-A089-4BB2565B0642}"/>
          </ac:spMkLst>
        </pc:spChg>
        <pc:spChg chg="mod">
          <ac:chgData name="洋 李" userId="708f3bfb232b6c11" providerId="LiveId" clId="{635D2E20-8503-4527-9F28-9E7FD0F2883B}" dt="2023-12-05T11:31:50.929" v="116" actId="27803"/>
          <ac:spMkLst>
            <pc:docMk/>
            <pc:sldMk cId="0" sldId="329"/>
            <ac:spMk id="143" creationId="{E1466523-E0CD-04BA-4F44-83AD48D6A622}"/>
          </ac:spMkLst>
        </pc:spChg>
        <pc:spChg chg="mod">
          <ac:chgData name="洋 李" userId="708f3bfb232b6c11" providerId="LiveId" clId="{635D2E20-8503-4527-9F28-9E7FD0F2883B}" dt="2023-12-05T11:31:50.929" v="116" actId="27803"/>
          <ac:spMkLst>
            <pc:docMk/>
            <pc:sldMk cId="0" sldId="329"/>
            <ac:spMk id="144" creationId="{4B9C89E8-7BF4-990D-EDEA-0C1ED33E5F9A}"/>
          </ac:spMkLst>
        </pc:spChg>
        <pc:spChg chg="mod">
          <ac:chgData name="洋 李" userId="708f3bfb232b6c11" providerId="LiveId" clId="{635D2E20-8503-4527-9F28-9E7FD0F2883B}" dt="2023-12-05T11:31:50.929" v="116" actId="27803"/>
          <ac:spMkLst>
            <pc:docMk/>
            <pc:sldMk cId="0" sldId="329"/>
            <ac:spMk id="145" creationId="{31476B29-1BF5-1FF2-6FC6-56622AAE19A0}"/>
          </ac:spMkLst>
        </pc:spChg>
        <pc:spChg chg="mod">
          <ac:chgData name="洋 李" userId="708f3bfb232b6c11" providerId="LiveId" clId="{635D2E20-8503-4527-9F28-9E7FD0F2883B}" dt="2023-12-05T11:31:50.929" v="116" actId="27803"/>
          <ac:spMkLst>
            <pc:docMk/>
            <pc:sldMk cId="0" sldId="329"/>
            <ac:spMk id="146" creationId="{5320E827-8FE4-BAED-E934-BFB6617E455F}"/>
          </ac:spMkLst>
        </pc:spChg>
        <pc:spChg chg="mod">
          <ac:chgData name="洋 李" userId="708f3bfb232b6c11" providerId="LiveId" clId="{635D2E20-8503-4527-9F28-9E7FD0F2883B}" dt="2023-12-05T11:31:50.929" v="116" actId="27803"/>
          <ac:spMkLst>
            <pc:docMk/>
            <pc:sldMk cId="0" sldId="329"/>
            <ac:spMk id="147" creationId="{9ED91C90-673A-4031-3D5B-7479F79AA487}"/>
          </ac:spMkLst>
        </pc:spChg>
        <pc:spChg chg="mod">
          <ac:chgData name="洋 李" userId="708f3bfb232b6c11" providerId="LiveId" clId="{635D2E20-8503-4527-9F28-9E7FD0F2883B}" dt="2023-12-05T11:31:50.929" v="116" actId="27803"/>
          <ac:spMkLst>
            <pc:docMk/>
            <pc:sldMk cId="0" sldId="329"/>
            <ac:spMk id="148" creationId="{5E0E5B85-4181-8426-CE37-E024952279E3}"/>
          </ac:spMkLst>
        </pc:spChg>
        <pc:spChg chg="mod">
          <ac:chgData name="洋 李" userId="708f3bfb232b6c11" providerId="LiveId" clId="{635D2E20-8503-4527-9F28-9E7FD0F2883B}" dt="2023-12-05T11:31:50.929" v="116" actId="27803"/>
          <ac:spMkLst>
            <pc:docMk/>
            <pc:sldMk cId="0" sldId="329"/>
            <ac:spMk id="149" creationId="{402AD73C-FEE7-8E20-7958-3B01AA001269}"/>
          </ac:spMkLst>
        </pc:spChg>
        <pc:spChg chg="mod">
          <ac:chgData name="洋 李" userId="708f3bfb232b6c11" providerId="LiveId" clId="{635D2E20-8503-4527-9F28-9E7FD0F2883B}" dt="2023-12-05T11:31:50.929" v="116" actId="27803"/>
          <ac:spMkLst>
            <pc:docMk/>
            <pc:sldMk cId="0" sldId="329"/>
            <ac:spMk id="150" creationId="{EA22651D-E934-7463-B95A-457F5367B6AF}"/>
          </ac:spMkLst>
        </pc:spChg>
        <pc:spChg chg="mod">
          <ac:chgData name="洋 李" userId="708f3bfb232b6c11" providerId="LiveId" clId="{635D2E20-8503-4527-9F28-9E7FD0F2883B}" dt="2023-12-05T11:31:50.929" v="116" actId="27803"/>
          <ac:spMkLst>
            <pc:docMk/>
            <pc:sldMk cId="0" sldId="329"/>
            <ac:spMk id="151" creationId="{441508ED-3DDE-8738-C24D-6B03998AC6BD}"/>
          </ac:spMkLst>
        </pc:spChg>
        <pc:spChg chg="mod">
          <ac:chgData name="洋 李" userId="708f3bfb232b6c11" providerId="LiveId" clId="{635D2E20-8503-4527-9F28-9E7FD0F2883B}" dt="2023-12-05T11:31:50.929" v="116" actId="27803"/>
          <ac:spMkLst>
            <pc:docMk/>
            <pc:sldMk cId="0" sldId="329"/>
            <ac:spMk id="152" creationId="{F46A563B-4DD0-87E9-8090-CFD18B025B24}"/>
          </ac:spMkLst>
        </pc:spChg>
        <pc:spChg chg="mod">
          <ac:chgData name="洋 李" userId="708f3bfb232b6c11" providerId="LiveId" clId="{635D2E20-8503-4527-9F28-9E7FD0F2883B}" dt="2023-12-05T11:31:50.929" v="116" actId="27803"/>
          <ac:spMkLst>
            <pc:docMk/>
            <pc:sldMk cId="0" sldId="329"/>
            <ac:spMk id="153" creationId="{206A7871-9F9B-2C54-AC35-5D40FAEC425B}"/>
          </ac:spMkLst>
        </pc:spChg>
        <pc:spChg chg="mod">
          <ac:chgData name="洋 李" userId="708f3bfb232b6c11" providerId="LiveId" clId="{635D2E20-8503-4527-9F28-9E7FD0F2883B}" dt="2023-12-05T11:31:50.929" v="116" actId="27803"/>
          <ac:spMkLst>
            <pc:docMk/>
            <pc:sldMk cId="0" sldId="329"/>
            <ac:spMk id="154" creationId="{D0B4EAD3-05DC-C740-758E-6D003EE4CC58}"/>
          </ac:spMkLst>
        </pc:spChg>
        <pc:spChg chg="mod">
          <ac:chgData name="洋 李" userId="708f3bfb232b6c11" providerId="LiveId" clId="{635D2E20-8503-4527-9F28-9E7FD0F2883B}" dt="2023-12-05T11:31:50.929" v="116" actId="27803"/>
          <ac:spMkLst>
            <pc:docMk/>
            <pc:sldMk cId="0" sldId="329"/>
            <ac:spMk id="155" creationId="{A35EB1EE-4114-8D37-2AF1-320B45E497F6}"/>
          </ac:spMkLst>
        </pc:spChg>
        <pc:spChg chg="mod">
          <ac:chgData name="洋 李" userId="708f3bfb232b6c11" providerId="LiveId" clId="{635D2E20-8503-4527-9F28-9E7FD0F2883B}" dt="2023-12-05T11:31:50.929" v="116" actId="27803"/>
          <ac:spMkLst>
            <pc:docMk/>
            <pc:sldMk cId="0" sldId="329"/>
            <ac:spMk id="156" creationId="{550642ED-7F02-3ECB-8542-A464789DA19B}"/>
          </ac:spMkLst>
        </pc:spChg>
        <pc:spChg chg="mod">
          <ac:chgData name="洋 李" userId="708f3bfb232b6c11" providerId="LiveId" clId="{635D2E20-8503-4527-9F28-9E7FD0F2883B}" dt="2023-12-05T11:31:50.929" v="116" actId="27803"/>
          <ac:spMkLst>
            <pc:docMk/>
            <pc:sldMk cId="0" sldId="329"/>
            <ac:spMk id="157" creationId="{211AA062-0596-0356-14B9-ADFA8EC2CA31}"/>
          </ac:spMkLst>
        </pc:spChg>
        <pc:spChg chg="mod">
          <ac:chgData name="洋 李" userId="708f3bfb232b6c11" providerId="LiveId" clId="{635D2E20-8503-4527-9F28-9E7FD0F2883B}" dt="2023-12-05T11:31:50.929" v="116" actId="27803"/>
          <ac:spMkLst>
            <pc:docMk/>
            <pc:sldMk cId="0" sldId="329"/>
            <ac:spMk id="158" creationId="{4A9A484C-E74F-EE2D-6252-AAEED94740A8}"/>
          </ac:spMkLst>
        </pc:spChg>
        <pc:spChg chg="mod">
          <ac:chgData name="洋 李" userId="708f3bfb232b6c11" providerId="LiveId" clId="{635D2E20-8503-4527-9F28-9E7FD0F2883B}" dt="2023-12-05T11:31:50.929" v="116" actId="27803"/>
          <ac:spMkLst>
            <pc:docMk/>
            <pc:sldMk cId="0" sldId="329"/>
            <ac:spMk id="159" creationId="{931D73C9-E7A0-5238-0868-A357B6A76B54}"/>
          </ac:spMkLst>
        </pc:spChg>
        <pc:spChg chg="mod">
          <ac:chgData name="洋 李" userId="708f3bfb232b6c11" providerId="LiveId" clId="{635D2E20-8503-4527-9F28-9E7FD0F2883B}" dt="2023-12-05T11:31:50.929" v="116" actId="27803"/>
          <ac:spMkLst>
            <pc:docMk/>
            <pc:sldMk cId="0" sldId="329"/>
            <ac:spMk id="160" creationId="{DD21208B-4223-AED4-E081-534F017A0237}"/>
          </ac:spMkLst>
        </pc:spChg>
        <pc:spChg chg="mod">
          <ac:chgData name="洋 李" userId="708f3bfb232b6c11" providerId="LiveId" clId="{635D2E20-8503-4527-9F28-9E7FD0F2883B}" dt="2023-12-05T11:31:50.929" v="116" actId="27803"/>
          <ac:spMkLst>
            <pc:docMk/>
            <pc:sldMk cId="0" sldId="329"/>
            <ac:spMk id="161" creationId="{6DB2228B-CB40-B366-F74D-821895FC4A64}"/>
          </ac:spMkLst>
        </pc:spChg>
        <pc:spChg chg="mod">
          <ac:chgData name="洋 李" userId="708f3bfb232b6c11" providerId="LiveId" clId="{635D2E20-8503-4527-9F28-9E7FD0F2883B}" dt="2023-12-05T11:31:50.929" v="116" actId="27803"/>
          <ac:spMkLst>
            <pc:docMk/>
            <pc:sldMk cId="0" sldId="329"/>
            <ac:spMk id="162" creationId="{4C49BEC0-E52F-C5FC-E6B0-FC6FB7EE2476}"/>
          </ac:spMkLst>
        </pc:spChg>
        <pc:spChg chg="mod">
          <ac:chgData name="洋 李" userId="708f3bfb232b6c11" providerId="LiveId" clId="{635D2E20-8503-4527-9F28-9E7FD0F2883B}" dt="2023-12-05T11:31:50.929" v="116" actId="27803"/>
          <ac:spMkLst>
            <pc:docMk/>
            <pc:sldMk cId="0" sldId="329"/>
            <ac:spMk id="163" creationId="{6DDF58C7-3B29-F7F9-89A3-D42F813E7FB6}"/>
          </ac:spMkLst>
        </pc:spChg>
        <pc:spChg chg="mod">
          <ac:chgData name="洋 李" userId="708f3bfb232b6c11" providerId="LiveId" clId="{635D2E20-8503-4527-9F28-9E7FD0F2883B}" dt="2023-12-05T11:31:50.929" v="116" actId="27803"/>
          <ac:spMkLst>
            <pc:docMk/>
            <pc:sldMk cId="0" sldId="329"/>
            <ac:spMk id="164" creationId="{D978EF20-DA2B-0322-51B0-D798E170184C}"/>
          </ac:spMkLst>
        </pc:spChg>
        <pc:spChg chg="mod">
          <ac:chgData name="洋 李" userId="708f3bfb232b6c11" providerId="LiveId" clId="{635D2E20-8503-4527-9F28-9E7FD0F2883B}" dt="2023-12-05T11:31:50.929" v="116" actId="27803"/>
          <ac:spMkLst>
            <pc:docMk/>
            <pc:sldMk cId="0" sldId="329"/>
            <ac:spMk id="165" creationId="{91196B7E-DABB-D9E0-C19E-2C149C702A96}"/>
          </ac:spMkLst>
        </pc:spChg>
        <pc:spChg chg="mod">
          <ac:chgData name="洋 李" userId="708f3bfb232b6c11" providerId="LiveId" clId="{635D2E20-8503-4527-9F28-9E7FD0F2883B}" dt="2023-12-05T11:31:50.929" v="116" actId="27803"/>
          <ac:spMkLst>
            <pc:docMk/>
            <pc:sldMk cId="0" sldId="329"/>
            <ac:spMk id="166" creationId="{53A5C473-D530-1A51-A032-7D9D0F0813CB}"/>
          </ac:spMkLst>
        </pc:spChg>
        <pc:spChg chg="mod">
          <ac:chgData name="洋 李" userId="708f3bfb232b6c11" providerId="LiveId" clId="{635D2E20-8503-4527-9F28-9E7FD0F2883B}" dt="2023-12-05T11:31:50.929" v="116" actId="27803"/>
          <ac:spMkLst>
            <pc:docMk/>
            <pc:sldMk cId="0" sldId="329"/>
            <ac:spMk id="167" creationId="{CAC69CDD-CE6B-3FE5-4A28-CB5A9D0A4085}"/>
          </ac:spMkLst>
        </pc:spChg>
        <pc:spChg chg="mod">
          <ac:chgData name="洋 李" userId="708f3bfb232b6c11" providerId="LiveId" clId="{635D2E20-8503-4527-9F28-9E7FD0F2883B}" dt="2023-12-05T11:31:50.929" v="116" actId="27803"/>
          <ac:spMkLst>
            <pc:docMk/>
            <pc:sldMk cId="0" sldId="329"/>
            <ac:spMk id="168" creationId="{2DD4F3B1-FB02-6820-7C3A-27EE212C3DFB}"/>
          </ac:spMkLst>
        </pc:spChg>
        <pc:spChg chg="mod">
          <ac:chgData name="洋 李" userId="708f3bfb232b6c11" providerId="LiveId" clId="{635D2E20-8503-4527-9F28-9E7FD0F2883B}" dt="2023-12-05T11:31:50.929" v="116" actId="27803"/>
          <ac:spMkLst>
            <pc:docMk/>
            <pc:sldMk cId="0" sldId="329"/>
            <ac:spMk id="169" creationId="{74F20442-6C8A-64E2-27E7-770FA69FEEC8}"/>
          </ac:spMkLst>
        </pc:spChg>
        <pc:spChg chg="mod">
          <ac:chgData name="洋 李" userId="708f3bfb232b6c11" providerId="LiveId" clId="{635D2E20-8503-4527-9F28-9E7FD0F2883B}" dt="2023-12-05T11:31:50.929" v="116" actId="27803"/>
          <ac:spMkLst>
            <pc:docMk/>
            <pc:sldMk cId="0" sldId="329"/>
            <ac:spMk id="170" creationId="{D79C6277-C760-B1D5-8AD3-71DC0BE7AC54}"/>
          </ac:spMkLst>
        </pc:spChg>
        <pc:spChg chg="mod">
          <ac:chgData name="洋 李" userId="708f3bfb232b6c11" providerId="LiveId" clId="{635D2E20-8503-4527-9F28-9E7FD0F2883B}" dt="2023-12-05T11:31:50.929" v="116" actId="27803"/>
          <ac:spMkLst>
            <pc:docMk/>
            <pc:sldMk cId="0" sldId="329"/>
            <ac:spMk id="171" creationId="{144A96DC-D8C2-F78B-8D73-2E24CDF19EB2}"/>
          </ac:spMkLst>
        </pc:spChg>
        <pc:spChg chg="mod">
          <ac:chgData name="洋 李" userId="708f3bfb232b6c11" providerId="LiveId" clId="{635D2E20-8503-4527-9F28-9E7FD0F2883B}" dt="2023-12-05T11:31:50.929" v="116" actId="27803"/>
          <ac:spMkLst>
            <pc:docMk/>
            <pc:sldMk cId="0" sldId="329"/>
            <ac:spMk id="172" creationId="{F7DBBD50-8E22-49C5-81E0-10C34E52397B}"/>
          </ac:spMkLst>
        </pc:spChg>
        <pc:spChg chg="mod">
          <ac:chgData name="洋 李" userId="708f3bfb232b6c11" providerId="LiveId" clId="{635D2E20-8503-4527-9F28-9E7FD0F2883B}" dt="2023-12-05T11:31:50.929" v="116" actId="27803"/>
          <ac:spMkLst>
            <pc:docMk/>
            <pc:sldMk cId="0" sldId="329"/>
            <ac:spMk id="173" creationId="{8279113E-2BAA-2E91-B40D-5A4F270FF864}"/>
          </ac:spMkLst>
        </pc:spChg>
        <pc:spChg chg="mod">
          <ac:chgData name="洋 李" userId="708f3bfb232b6c11" providerId="LiveId" clId="{635D2E20-8503-4527-9F28-9E7FD0F2883B}" dt="2023-12-05T11:31:50.929" v="116" actId="27803"/>
          <ac:spMkLst>
            <pc:docMk/>
            <pc:sldMk cId="0" sldId="329"/>
            <ac:spMk id="174" creationId="{8DF8B2C2-D199-ED80-9B92-A9C1C70B84C6}"/>
          </ac:spMkLst>
        </pc:spChg>
        <pc:spChg chg="mod">
          <ac:chgData name="洋 李" userId="708f3bfb232b6c11" providerId="LiveId" clId="{635D2E20-8503-4527-9F28-9E7FD0F2883B}" dt="2023-12-05T11:31:50.929" v="116" actId="27803"/>
          <ac:spMkLst>
            <pc:docMk/>
            <pc:sldMk cId="0" sldId="329"/>
            <ac:spMk id="175" creationId="{5D93488C-518A-1C79-AB8C-453B2773F729}"/>
          </ac:spMkLst>
        </pc:spChg>
        <pc:spChg chg="mod">
          <ac:chgData name="洋 李" userId="708f3bfb232b6c11" providerId="LiveId" clId="{635D2E20-8503-4527-9F28-9E7FD0F2883B}" dt="2023-12-05T11:31:50.929" v="116" actId="27803"/>
          <ac:spMkLst>
            <pc:docMk/>
            <pc:sldMk cId="0" sldId="329"/>
            <ac:spMk id="176" creationId="{074D1B5B-286A-35E1-2D0C-2BFBC0E0B97F}"/>
          </ac:spMkLst>
        </pc:spChg>
        <pc:spChg chg="mod">
          <ac:chgData name="洋 李" userId="708f3bfb232b6c11" providerId="LiveId" clId="{635D2E20-8503-4527-9F28-9E7FD0F2883B}" dt="2023-12-05T11:33:37.844" v="174" actId="403"/>
          <ac:spMkLst>
            <pc:docMk/>
            <pc:sldMk cId="0" sldId="329"/>
            <ac:spMk id="177" creationId="{0FF871B8-ED74-93C3-72A4-7B89246A63DD}"/>
          </ac:spMkLst>
        </pc:spChg>
        <pc:spChg chg="mod">
          <ac:chgData name="洋 李" userId="708f3bfb232b6c11" providerId="LiveId" clId="{635D2E20-8503-4527-9F28-9E7FD0F2883B}" dt="2023-12-05T11:33:40.404" v="175" actId="403"/>
          <ac:spMkLst>
            <pc:docMk/>
            <pc:sldMk cId="0" sldId="329"/>
            <ac:spMk id="178" creationId="{067B101C-36D3-541D-9D60-799C5A1E7892}"/>
          </ac:spMkLst>
        </pc:spChg>
        <pc:spChg chg="mod">
          <ac:chgData name="洋 李" userId="708f3bfb232b6c11" providerId="LiveId" clId="{635D2E20-8503-4527-9F28-9E7FD0F2883B}" dt="2023-12-05T11:33:42.644" v="176" actId="403"/>
          <ac:spMkLst>
            <pc:docMk/>
            <pc:sldMk cId="0" sldId="329"/>
            <ac:spMk id="179" creationId="{71FD6FBB-011C-F194-7F46-736A86FBB7EF}"/>
          </ac:spMkLst>
        </pc:spChg>
        <pc:spChg chg="mod">
          <ac:chgData name="洋 李" userId="708f3bfb232b6c11" providerId="LiveId" clId="{635D2E20-8503-4527-9F28-9E7FD0F2883B}" dt="2023-12-05T11:33:23.652" v="169" actId="403"/>
          <ac:spMkLst>
            <pc:docMk/>
            <pc:sldMk cId="0" sldId="329"/>
            <ac:spMk id="180" creationId="{E7A2DFB4-832A-006A-EDEA-98A658AE65C1}"/>
          </ac:spMkLst>
        </pc:spChg>
        <pc:spChg chg="mod">
          <ac:chgData name="洋 李" userId="708f3bfb232b6c11" providerId="LiveId" clId="{635D2E20-8503-4527-9F28-9E7FD0F2883B}" dt="2023-12-05T11:33:28.608" v="170" actId="403"/>
          <ac:spMkLst>
            <pc:docMk/>
            <pc:sldMk cId="0" sldId="329"/>
            <ac:spMk id="181" creationId="{D15A7BBB-8AEE-9C2C-4BB0-969CD72DF279}"/>
          </ac:spMkLst>
        </pc:spChg>
        <pc:spChg chg="mod">
          <ac:chgData name="洋 李" userId="708f3bfb232b6c11" providerId="LiveId" clId="{635D2E20-8503-4527-9F28-9E7FD0F2883B}" dt="2023-12-05T11:33:30.903" v="171" actId="403"/>
          <ac:spMkLst>
            <pc:docMk/>
            <pc:sldMk cId="0" sldId="329"/>
            <ac:spMk id="182" creationId="{D350E7BC-4445-0063-9D41-C710BBA45C02}"/>
          </ac:spMkLst>
        </pc:spChg>
        <pc:spChg chg="mod">
          <ac:chgData name="洋 李" userId="708f3bfb232b6c11" providerId="LiveId" clId="{635D2E20-8503-4527-9F28-9E7FD0F2883B}" dt="2023-12-05T11:33:33.021" v="172" actId="403"/>
          <ac:spMkLst>
            <pc:docMk/>
            <pc:sldMk cId="0" sldId="329"/>
            <ac:spMk id="183" creationId="{820CA8A2-A15D-042E-F502-5DB06971C1C0}"/>
          </ac:spMkLst>
        </pc:spChg>
        <pc:spChg chg="mod">
          <ac:chgData name="洋 李" userId="708f3bfb232b6c11" providerId="LiveId" clId="{635D2E20-8503-4527-9F28-9E7FD0F2883B}" dt="2023-12-05T11:33:35.582" v="173" actId="403"/>
          <ac:spMkLst>
            <pc:docMk/>
            <pc:sldMk cId="0" sldId="329"/>
            <ac:spMk id="184" creationId="{9B1B2FB3-DC56-E64C-2E00-865869E4604D}"/>
          </ac:spMkLst>
        </pc:spChg>
        <pc:spChg chg="mod">
          <ac:chgData name="洋 李" userId="708f3bfb232b6c11" providerId="LiveId" clId="{635D2E20-8503-4527-9F28-9E7FD0F2883B}" dt="2023-12-05T11:49:04.051" v="184" actId="27803"/>
          <ac:spMkLst>
            <pc:docMk/>
            <pc:sldMk cId="0" sldId="329"/>
            <ac:spMk id="188" creationId="{B85DE6F9-6395-6ADD-3961-AF0DD72C8575}"/>
          </ac:spMkLst>
        </pc:spChg>
        <pc:spChg chg="mod">
          <ac:chgData name="洋 李" userId="708f3bfb232b6c11" providerId="LiveId" clId="{635D2E20-8503-4527-9F28-9E7FD0F2883B}" dt="2023-12-05T11:49:04.051" v="184" actId="27803"/>
          <ac:spMkLst>
            <pc:docMk/>
            <pc:sldMk cId="0" sldId="329"/>
            <ac:spMk id="189" creationId="{F58BEB43-8B1E-138A-2C40-DE16990FBB4D}"/>
          </ac:spMkLst>
        </pc:spChg>
        <pc:spChg chg="mod">
          <ac:chgData name="洋 李" userId="708f3bfb232b6c11" providerId="LiveId" clId="{635D2E20-8503-4527-9F28-9E7FD0F2883B}" dt="2023-12-05T11:49:04.051" v="184" actId="27803"/>
          <ac:spMkLst>
            <pc:docMk/>
            <pc:sldMk cId="0" sldId="329"/>
            <ac:spMk id="190" creationId="{D5095B96-FF43-F405-85D3-DC36754CAD37}"/>
          </ac:spMkLst>
        </pc:spChg>
        <pc:spChg chg="mod">
          <ac:chgData name="洋 李" userId="708f3bfb232b6c11" providerId="LiveId" clId="{635D2E20-8503-4527-9F28-9E7FD0F2883B}" dt="2023-12-05T11:49:04.051" v="184" actId="27803"/>
          <ac:spMkLst>
            <pc:docMk/>
            <pc:sldMk cId="0" sldId="329"/>
            <ac:spMk id="191" creationId="{46471604-746A-1D90-4D7C-0EC49F6254BA}"/>
          </ac:spMkLst>
        </pc:spChg>
        <pc:spChg chg="mod">
          <ac:chgData name="洋 李" userId="708f3bfb232b6c11" providerId="LiveId" clId="{635D2E20-8503-4527-9F28-9E7FD0F2883B}" dt="2023-12-05T11:49:04.051" v="184" actId="27803"/>
          <ac:spMkLst>
            <pc:docMk/>
            <pc:sldMk cId="0" sldId="329"/>
            <ac:spMk id="192" creationId="{D8E14B4C-0A96-86F2-C3A8-FC5C5D992CAA}"/>
          </ac:spMkLst>
        </pc:spChg>
        <pc:spChg chg="mod">
          <ac:chgData name="洋 李" userId="708f3bfb232b6c11" providerId="LiveId" clId="{635D2E20-8503-4527-9F28-9E7FD0F2883B}" dt="2023-12-05T11:49:04.051" v="184" actId="27803"/>
          <ac:spMkLst>
            <pc:docMk/>
            <pc:sldMk cId="0" sldId="329"/>
            <ac:spMk id="193" creationId="{B0386ADD-0D5C-2F09-1187-250C3933E5D6}"/>
          </ac:spMkLst>
        </pc:spChg>
        <pc:spChg chg="mod">
          <ac:chgData name="洋 李" userId="708f3bfb232b6c11" providerId="LiveId" clId="{635D2E20-8503-4527-9F28-9E7FD0F2883B}" dt="2023-12-05T11:49:04.051" v="184" actId="27803"/>
          <ac:spMkLst>
            <pc:docMk/>
            <pc:sldMk cId="0" sldId="329"/>
            <ac:spMk id="194" creationId="{B960F571-FFE7-3A00-DE3A-05BAA453D8E1}"/>
          </ac:spMkLst>
        </pc:spChg>
        <pc:spChg chg="mod">
          <ac:chgData name="洋 李" userId="708f3bfb232b6c11" providerId="LiveId" clId="{635D2E20-8503-4527-9F28-9E7FD0F2883B}" dt="2023-12-05T11:49:04.051" v="184" actId="27803"/>
          <ac:spMkLst>
            <pc:docMk/>
            <pc:sldMk cId="0" sldId="329"/>
            <ac:spMk id="195" creationId="{84E54090-E97E-023D-E7F0-C7B3F01420DA}"/>
          </ac:spMkLst>
        </pc:spChg>
        <pc:spChg chg="mod">
          <ac:chgData name="洋 李" userId="708f3bfb232b6c11" providerId="LiveId" clId="{635D2E20-8503-4527-9F28-9E7FD0F2883B}" dt="2023-12-05T11:49:04.051" v="184" actId="27803"/>
          <ac:spMkLst>
            <pc:docMk/>
            <pc:sldMk cId="0" sldId="329"/>
            <ac:spMk id="196" creationId="{11E382A2-51D9-0EF5-3F0E-99DC2B69FDF6}"/>
          </ac:spMkLst>
        </pc:spChg>
        <pc:spChg chg="mod">
          <ac:chgData name="洋 李" userId="708f3bfb232b6c11" providerId="LiveId" clId="{635D2E20-8503-4527-9F28-9E7FD0F2883B}" dt="2023-12-05T11:49:04.051" v="184" actId="27803"/>
          <ac:spMkLst>
            <pc:docMk/>
            <pc:sldMk cId="0" sldId="329"/>
            <ac:spMk id="197" creationId="{A69FBA18-94E4-488A-89AE-6932AAF0046C}"/>
          </ac:spMkLst>
        </pc:spChg>
        <pc:spChg chg="mod">
          <ac:chgData name="洋 李" userId="708f3bfb232b6c11" providerId="LiveId" clId="{635D2E20-8503-4527-9F28-9E7FD0F2883B}" dt="2023-12-05T11:49:04.051" v="184" actId="27803"/>
          <ac:spMkLst>
            <pc:docMk/>
            <pc:sldMk cId="0" sldId="329"/>
            <ac:spMk id="198" creationId="{A262D9DC-7B20-59DA-617E-6B7728AF10E3}"/>
          </ac:spMkLst>
        </pc:spChg>
        <pc:spChg chg="mod">
          <ac:chgData name="洋 李" userId="708f3bfb232b6c11" providerId="LiveId" clId="{635D2E20-8503-4527-9F28-9E7FD0F2883B}" dt="2023-12-05T11:49:04.051" v="184" actId="27803"/>
          <ac:spMkLst>
            <pc:docMk/>
            <pc:sldMk cId="0" sldId="329"/>
            <ac:spMk id="199" creationId="{AC7B428D-1B9C-1FF1-0E5F-4DD3E871F721}"/>
          </ac:spMkLst>
        </pc:spChg>
        <pc:spChg chg="mod">
          <ac:chgData name="洋 李" userId="708f3bfb232b6c11" providerId="LiveId" clId="{635D2E20-8503-4527-9F28-9E7FD0F2883B}" dt="2023-12-05T11:49:04.051" v="184" actId="27803"/>
          <ac:spMkLst>
            <pc:docMk/>
            <pc:sldMk cId="0" sldId="329"/>
            <ac:spMk id="200" creationId="{5521EC39-E798-33B0-45C7-6295C69A210E}"/>
          </ac:spMkLst>
        </pc:spChg>
        <pc:spChg chg="mod">
          <ac:chgData name="洋 李" userId="708f3bfb232b6c11" providerId="LiveId" clId="{635D2E20-8503-4527-9F28-9E7FD0F2883B}" dt="2023-12-05T11:49:04.051" v="184" actId="27803"/>
          <ac:spMkLst>
            <pc:docMk/>
            <pc:sldMk cId="0" sldId="329"/>
            <ac:spMk id="201" creationId="{56EFB0EA-B31C-BAFB-1F9E-D33CB165F328}"/>
          </ac:spMkLst>
        </pc:spChg>
        <pc:spChg chg="mod">
          <ac:chgData name="洋 李" userId="708f3bfb232b6c11" providerId="LiveId" clId="{635D2E20-8503-4527-9F28-9E7FD0F2883B}" dt="2023-12-05T11:49:04.051" v="184" actId="27803"/>
          <ac:spMkLst>
            <pc:docMk/>
            <pc:sldMk cId="0" sldId="329"/>
            <ac:spMk id="202" creationId="{F92AE3C9-E63C-FCB4-88E2-13CC24579061}"/>
          </ac:spMkLst>
        </pc:spChg>
        <pc:spChg chg="mod">
          <ac:chgData name="洋 李" userId="708f3bfb232b6c11" providerId="LiveId" clId="{635D2E20-8503-4527-9F28-9E7FD0F2883B}" dt="2023-12-05T11:49:04.051" v="184" actId="27803"/>
          <ac:spMkLst>
            <pc:docMk/>
            <pc:sldMk cId="0" sldId="329"/>
            <ac:spMk id="203" creationId="{B5CF0701-1B35-2FAE-CD60-B285223E191E}"/>
          </ac:spMkLst>
        </pc:spChg>
        <pc:spChg chg="mod">
          <ac:chgData name="洋 李" userId="708f3bfb232b6c11" providerId="LiveId" clId="{635D2E20-8503-4527-9F28-9E7FD0F2883B}" dt="2023-12-05T11:49:04.051" v="184" actId="27803"/>
          <ac:spMkLst>
            <pc:docMk/>
            <pc:sldMk cId="0" sldId="329"/>
            <ac:spMk id="204" creationId="{84591347-74B3-4FC2-0DDC-D37654E927DC}"/>
          </ac:spMkLst>
        </pc:spChg>
        <pc:spChg chg="mod">
          <ac:chgData name="洋 李" userId="708f3bfb232b6c11" providerId="LiveId" clId="{635D2E20-8503-4527-9F28-9E7FD0F2883B}" dt="2023-12-05T11:49:04.051" v="184" actId="27803"/>
          <ac:spMkLst>
            <pc:docMk/>
            <pc:sldMk cId="0" sldId="329"/>
            <ac:spMk id="205" creationId="{45EF5124-AE3F-A6D9-B635-04C0A11C13F2}"/>
          </ac:spMkLst>
        </pc:spChg>
        <pc:spChg chg="mod">
          <ac:chgData name="洋 李" userId="708f3bfb232b6c11" providerId="LiveId" clId="{635D2E20-8503-4527-9F28-9E7FD0F2883B}" dt="2023-12-05T11:49:04.051" v="184" actId="27803"/>
          <ac:spMkLst>
            <pc:docMk/>
            <pc:sldMk cId="0" sldId="329"/>
            <ac:spMk id="206" creationId="{114544E9-62E6-635A-1FB2-27886D4285C4}"/>
          </ac:spMkLst>
        </pc:spChg>
        <pc:spChg chg="mod">
          <ac:chgData name="洋 李" userId="708f3bfb232b6c11" providerId="LiveId" clId="{635D2E20-8503-4527-9F28-9E7FD0F2883B}" dt="2023-12-05T11:49:04.051" v="184" actId="27803"/>
          <ac:spMkLst>
            <pc:docMk/>
            <pc:sldMk cId="0" sldId="329"/>
            <ac:spMk id="207" creationId="{77FBA82D-91E7-D557-07CE-0A2E280C64BE}"/>
          </ac:spMkLst>
        </pc:spChg>
        <pc:spChg chg="mod">
          <ac:chgData name="洋 李" userId="708f3bfb232b6c11" providerId="LiveId" clId="{635D2E20-8503-4527-9F28-9E7FD0F2883B}" dt="2023-12-05T11:49:04.051" v="184" actId="27803"/>
          <ac:spMkLst>
            <pc:docMk/>
            <pc:sldMk cId="0" sldId="329"/>
            <ac:spMk id="208" creationId="{788A5C91-1CD3-C949-51DE-8E33AB494FCF}"/>
          </ac:spMkLst>
        </pc:spChg>
        <pc:spChg chg="mod">
          <ac:chgData name="洋 李" userId="708f3bfb232b6c11" providerId="LiveId" clId="{635D2E20-8503-4527-9F28-9E7FD0F2883B}" dt="2023-12-05T11:49:04.051" v="184" actId="27803"/>
          <ac:spMkLst>
            <pc:docMk/>
            <pc:sldMk cId="0" sldId="329"/>
            <ac:spMk id="209" creationId="{6637DE58-CB42-029B-EF58-64A50032C696}"/>
          </ac:spMkLst>
        </pc:spChg>
        <pc:spChg chg="mod">
          <ac:chgData name="洋 李" userId="708f3bfb232b6c11" providerId="LiveId" clId="{635D2E20-8503-4527-9F28-9E7FD0F2883B}" dt="2023-12-05T11:49:04.051" v="184" actId="27803"/>
          <ac:spMkLst>
            <pc:docMk/>
            <pc:sldMk cId="0" sldId="329"/>
            <ac:spMk id="210" creationId="{D1E86130-4A8E-2FF4-D2A6-B6F3496A7E57}"/>
          </ac:spMkLst>
        </pc:spChg>
        <pc:spChg chg="mod">
          <ac:chgData name="洋 李" userId="708f3bfb232b6c11" providerId="LiveId" clId="{635D2E20-8503-4527-9F28-9E7FD0F2883B}" dt="2023-12-05T11:49:04.051" v="184" actId="27803"/>
          <ac:spMkLst>
            <pc:docMk/>
            <pc:sldMk cId="0" sldId="329"/>
            <ac:spMk id="211" creationId="{A260051E-7A90-26DA-54AE-FE6774F10717}"/>
          </ac:spMkLst>
        </pc:spChg>
        <pc:spChg chg="mod">
          <ac:chgData name="洋 李" userId="708f3bfb232b6c11" providerId="LiveId" clId="{635D2E20-8503-4527-9F28-9E7FD0F2883B}" dt="2023-12-05T11:49:04.051" v="184" actId="27803"/>
          <ac:spMkLst>
            <pc:docMk/>
            <pc:sldMk cId="0" sldId="329"/>
            <ac:spMk id="212" creationId="{AD77DC97-267B-9197-5D60-E9E55E7210DA}"/>
          </ac:spMkLst>
        </pc:spChg>
        <pc:spChg chg="mod">
          <ac:chgData name="洋 李" userId="708f3bfb232b6c11" providerId="LiveId" clId="{635D2E20-8503-4527-9F28-9E7FD0F2883B}" dt="2023-12-05T11:49:04.051" v="184" actId="27803"/>
          <ac:spMkLst>
            <pc:docMk/>
            <pc:sldMk cId="0" sldId="329"/>
            <ac:spMk id="213" creationId="{90AC8268-FA93-FDB2-BCB5-F7C635E6B8AF}"/>
          </ac:spMkLst>
        </pc:spChg>
        <pc:spChg chg="mod">
          <ac:chgData name="洋 李" userId="708f3bfb232b6c11" providerId="LiveId" clId="{635D2E20-8503-4527-9F28-9E7FD0F2883B}" dt="2023-12-05T11:49:04.051" v="184" actId="27803"/>
          <ac:spMkLst>
            <pc:docMk/>
            <pc:sldMk cId="0" sldId="329"/>
            <ac:spMk id="214" creationId="{EA7CC6AE-D179-D658-A461-BA55E78F1E23}"/>
          </ac:spMkLst>
        </pc:spChg>
        <pc:spChg chg="mod">
          <ac:chgData name="洋 李" userId="708f3bfb232b6c11" providerId="LiveId" clId="{635D2E20-8503-4527-9F28-9E7FD0F2883B}" dt="2023-12-05T11:49:04.051" v="184" actId="27803"/>
          <ac:spMkLst>
            <pc:docMk/>
            <pc:sldMk cId="0" sldId="329"/>
            <ac:spMk id="215" creationId="{CBFBC501-3237-A36A-C542-3EEB7046BE90}"/>
          </ac:spMkLst>
        </pc:spChg>
        <pc:spChg chg="mod">
          <ac:chgData name="洋 李" userId="708f3bfb232b6c11" providerId="LiveId" clId="{635D2E20-8503-4527-9F28-9E7FD0F2883B}" dt="2023-12-05T11:49:04.051" v="184" actId="27803"/>
          <ac:spMkLst>
            <pc:docMk/>
            <pc:sldMk cId="0" sldId="329"/>
            <ac:spMk id="216" creationId="{516C0BE8-BAFE-FCD8-E780-C26165A526FE}"/>
          </ac:spMkLst>
        </pc:spChg>
        <pc:spChg chg="mod">
          <ac:chgData name="洋 李" userId="708f3bfb232b6c11" providerId="LiveId" clId="{635D2E20-8503-4527-9F28-9E7FD0F2883B}" dt="2023-12-05T11:49:04.051" v="184" actId="27803"/>
          <ac:spMkLst>
            <pc:docMk/>
            <pc:sldMk cId="0" sldId="329"/>
            <ac:spMk id="217" creationId="{B0B3E51D-E410-AFFF-070E-E432F075E953}"/>
          </ac:spMkLst>
        </pc:spChg>
        <pc:spChg chg="mod">
          <ac:chgData name="洋 李" userId="708f3bfb232b6c11" providerId="LiveId" clId="{635D2E20-8503-4527-9F28-9E7FD0F2883B}" dt="2023-12-05T11:49:04.051" v="184" actId="27803"/>
          <ac:spMkLst>
            <pc:docMk/>
            <pc:sldMk cId="0" sldId="329"/>
            <ac:spMk id="218" creationId="{27162B29-56D0-1A9D-FFF0-831851D971B9}"/>
          </ac:spMkLst>
        </pc:spChg>
        <pc:spChg chg="mod">
          <ac:chgData name="洋 李" userId="708f3bfb232b6c11" providerId="LiveId" clId="{635D2E20-8503-4527-9F28-9E7FD0F2883B}" dt="2023-12-05T11:49:04.051" v="184" actId="27803"/>
          <ac:spMkLst>
            <pc:docMk/>
            <pc:sldMk cId="0" sldId="329"/>
            <ac:spMk id="219" creationId="{B176832A-C93C-7A52-C6FC-F74EE23FBBFC}"/>
          </ac:spMkLst>
        </pc:spChg>
        <pc:spChg chg="mod">
          <ac:chgData name="洋 李" userId="708f3bfb232b6c11" providerId="LiveId" clId="{635D2E20-8503-4527-9F28-9E7FD0F2883B}" dt="2023-12-05T11:49:04.051" v="184" actId="27803"/>
          <ac:spMkLst>
            <pc:docMk/>
            <pc:sldMk cId="0" sldId="329"/>
            <ac:spMk id="220" creationId="{74FFDAE6-E5DB-FE67-4A3F-B545A5E7B4C1}"/>
          </ac:spMkLst>
        </pc:spChg>
        <pc:spChg chg="mod">
          <ac:chgData name="洋 李" userId="708f3bfb232b6c11" providerId="LiveId" clId="{635D2E20-8503-4527-9F28-9E7FD0F2883B}" dt="2023-12-05T11:49:04.051" v="184" actId="27803"/>
          <ac:spMkLst>
            <pc:docMk/>
            <pc:sldMk cId="0" sldId="329"/>
            <ac:spMk id="221" creationId="{AA88DC3E-4787-5AB5-A113-1E6D26FDD1A1}"/>
          </ac:spMkLst>
        </pc:spChg>
        <pc:spChg chg="mod">
          <ac:chgData name="洋 李" userId="708f3bfb232b6c11" providerId="LiveId" clId="{635D2E20-8503-4527-9F28-9E7FD0F2883B}" dt="2023-12-05T11:49:04.051" v="184" actId="27803"/>
          <ac:spMkLst>
            <pc:docMk/>
            <pc:sldMk cId="0" sldId="329"/>
            <ac:spMk id="222" creationId="{F1B1A1D5-8EE4-58F6-7630-8E647F64FC67}"/>
          </ac:spMkLst>
        </pc:spChg>
        <pc:spChg chg="mod">
          <ac:chgData name="洋 李" userId="708f3bfb232b6c11" providerId="LiveId" clId="{635D2E20-8503-4527-9F28-9E7FD0F2883B}" dt="2023-12-05T11:49:04.051" v="184" actId="27803"/>
          <ac:spMkLst>
            <pc:docMk/>
            <pc:sldMk cId="0" sldId="329"/>
            <ac:spMk id="223" creationId="{61AA0D2E-20BC-DB6E-78B5-F5D9C7056180}"/>
          </ac:spMkLst>
        </pc:spChg>
        <pc:spChg chg="mod">
          <ac:chgData name="洋 李" userId="708f3bfb232b6c11" providerId="LiveId" clId="{635D2E20-8503-4527-9F28-9E7FD0F2883B}" dt="2023-12-05T11:49:04.051" v="184" actId="27803"/>
          <ac:spMkLst>
            <pc:docMk/>
            <pc:sldMk cId="0" sldId="329"/>
            <ac:spMk id="224" creationId="{D7A7C15C-B78C-022E-7EA2-4CC551A1FA95}"/>
          </ac:spMkLst>
        </pc:spChg>
        <pc:spChg chg="mod">
          <ac:chgData name="洋 李" userId="708f3bfb232b6c11" providerId="LiveId" clId="{635D2E20-8503-4527-9F28-9E7FD0F2883B}" dt="2023-12-05T11:49:04.051" v="184" actId="27803"/>
          <ac:spMkLst>
            <pc:docMk/>
            <pc:sldMk cId="0" sldId="329"/>
            <ac:spMk id="225" creationId="{E545DC8C-C8BF-5D99-15D3-D69AE128A25A}"/>
          </ac:spMkLst>
        </pc:spChg>
        <pc:spChg chg="mod">
          <ac:chgData name="洋 李" userId="708f3bfb232b6c11" providerId="LiveId" clId="{635D2E20-8503-4527-9F28-9E7FD0F2883B}" dt="2023-12-05T11:49:04.051" v="184" actId="27803"/>
          <ac:spMkLst>
            <pc:docMk/>
            <pc:sldMk cId="0" sldId="329"/>
            <ac:spMk id="226" creationId="{DCF7D250-D4F0-83A6-A15F-355E8D7A721C}"/>
          </ac:spMkLst>
        </pc:spChg>
        <pc:spChg chg="mod">
          <ac:chgData name="洋 李" userId="708f3bfb232b6c11" providerId="LiveId" clId="{635D2E20-8503-4527-9F28-9E7FD0F2883B}" dt="2023-12-05T11:49:04.051" v="184" actId="27803"/>
          <ac:spMkLst>
            <pc:docMk/>
            <pc:sldMk cId="0" sldId="329"/>
            <ac:spMk id="227" creationId="{5D8E246A-1590-95E5-06F1-2397E276F168}"/>
          </ac:spMkLst>
        </pc:spChg>
        <pc:spChg chg="mod">
          <ac:chgData name="洋 李" userId="708f3bfb232b6c11" providerId="LiveId" clId="{635D2E20-8503-4527-9F28-9E7FD0F2883B}" dt="2023-12-05T11:49:04.051" v="184" actId="27803"/>
          <ac:spMkLst>
            <pc:docMk/>
            <pc:sldMk cId="0" sldId="329"/>
            <ac:spMk id="228" creationId="{A6446BD5-3FC0-315B-DDC9-AB9B67465940}"/>
          </ac:spMkLst>
        </pc:spChg>
        <pc:spChg chg="mod">
          <ac:chgData name="洋 李" userId="708f3bfb232b6c11" providerId="LiveId" clId="{635D2E20-8503-4527-9F28-9E7FD0F2883B}" dt="2023-12-05T11:49:04.051" v="184" actId="27803"/>
          <ac:spMkLst>
            <pc:docMk/>
            <pc:sldMk cId="0" sldId="329"/>
            <ac:spMk id="229" creationId="{D128174A-B3B5-7876-29F1-084344D7FDB1}"/>
          </ac:spMkLst>
        </pc:spChg>
        <pc:spChg chg="mod">
          <ac:chgData name="洋 李" userId="708f3bfb232b6c11" providerId="LiveId" clId="{635D2E20-8503-4527-9F28-9E7FD0F2883B}" dt="2023-12-05T11:49:04.051" v="184" actId="27803"/>
          <ac:spMkLst>
            <pc:docMk/>
            <pc:sldMk cId="0" sldId="329"/>
            <ac:spMk id="230" creationId="{2C9FEFDF-8ACF-F768-3383-A21642A3EAF0}"/>
          </ac:spMkLst>
        </pc:spChg>
        <pc:spChg chg="mod">
          <ac:chgData name="洋 李" userId="708f3bfb232b6c11" providerId="LiveId" clId="{635D2E20-8503-4527-9F28-9E7FD0F2883B}" dt="2023-12-05T11:49:04.051" v="184" actId="27803"/>
          <ac:spMkLst>
            <pc:docMk/>
            <pc:sldMk cId="0" sldId="329"/>
            <ac:spMk id="231" creationId="{14C720B1-FE1F-A0F6-98F1-FED679A67A35}"/>
          </ac:spMkLst>
        </pc:spChg>
        <pc:spChg chg="mod">
          <ac:chgData name="洋 李" userId="708f3bfb232b6c11" providerId="LiveId" clId="{635D2E20-8503-4527-9F28-9E7FD0F2883B}" dt="2023-12-05T11:49:04.051" v="184" actId="27803"/>
          <ac:spMkLst>
            <pc:docMk/>
            <pc:sldMk cId="0" sldId="329"/>
            <ac:spMk id="232" creationId="{B5D6F52F-9C60-7FB5-3401-ADD4581C4B7F}"/>
          </ac:spMkLst>
        </pc:spChg>
        <pc:spChg chg="mod">
          <ac:chgData name="洋 李" userId="708f3bfb232b6c11" providerId="LiveId" clId="{635D2E20-8503-4527-9F28-9E7FD0F2883B}" dt="2023-12-05T11:49:04.051" v="184" actId="27803"/>
          <ac:spMkLst>
            <pc:docMk/>
            <pc:sldMk cId="0" sldId="329"/>
            <ac:spMk id="233" creationId="{6AE34C39-C0BF-3261-9E79-334D2ADF29DA}"/>
          </ac:spMkLst>
        </pc:spChg>
        <pc:spChg chg="mod">
          <ac:chgData name="洋 李" userId="708f3bfb232b6c11" providerId="LiveId" clId="{635D2E20-8503-4527-9F28-9E7FD0F2883B}" dt="2023-12-05T11:49:04.051" v="184" actId="27803"/>
          <ac:spMkLst>
            <pc:docMk/>
            <pc:sldMk cId="0" sldId="329"/>
            <ac:spMk id="234" creationId="{C974E926-3D83-96F1-B8AD-DA5442F235A8}"/>
          </ac:spMkLst>
        </pc:spChg>
        <pc:spChg chg="mod">
          <ac:chgData name="洋 李" userId="708f3bfb232b6c11" providerId="LiveId" clId="{635D2E20-8503-4527-9F28-9E7FD0F2883B}" dt="2023-12-05T11:49:04.051" v="184" actId="27803"/>
          <ac:spMkLst>
            <pc:docMk/>
            <pc:sldMk cId="0" sldId="329"/>
            <ac:spMk id="235" creationId="{3B363AF8-04B3-9777-DBCE-0E80389809C2}"/>
          </ac:spMkLst>
        </pc:spChg>
        <pc:spChg chg="mod">
          <ac:chgData name="洋 李" userId="708f3bfb232b6c11" providerId="LiveId" clId="{635D2E20-8503-4527-9F28-9E7FD0F2883B}" dt="2023-12-05T11:49:04.051" v="184" actId="27803"/>
          <ac:spMkLst>
            <pc:docMk/>
            <pc:sldMk cId="0" sldId="329"/>
            <ac:spMk id="236" creationId="{194F3EF1-4BBF-3D74-52A8-A70ACDD8F9D3}"/>
          </ac:spMkLst>
        </pc:spChg>
        <pc:spChg chg="mod">
          <ac:chgData name="洋 李" userId="708f3bfb232b6c11" providerId="LiveId" clId="{635D2E20-8503-4527-9F28-9E7FD0F2883B}" dt="2023-12-05T11:49:04.051" v="184" actId="27803"/>
          <ac:spMkLst>
            <pc:docMk/>
            <pc:sldMk cId="0" sldId="329"/>
            <ac:spMk id="237" creationId="{EB4B4887-694D-EC54-6FD6-E63EB26ACA81}"/>
          </ac:spMkLst>
        </pc:spChg>
        <pc:spChg chg="mod">
          <ac:chgData name="洋 李" userId="708f3bfb232b6c11" providerId="LiveId" clId="{635D2E20-8503-4527-9F28-9E7FD0F2883B}" dt="2023-12-05T11:49:04.051" v="184" actId="27803"/>
          <ac:spMkLst>
            <pc:docMk/>
            <pc:sldMk cId="0" sldId="329"/>
            <ac:spMk id="238" creationId="{6F50ECF2-7EAE-A44C-4868-4D27D3859F1F}"/>
          </ac:spMkLst>
        </pc:spChg>
        <pc:spChg chg="mod">
          <ac:chgData name="洋 李" userId="708f3bfb232b6c11" providerId="LiveId" clId="{635D2E20-8503-4527-9F28-9E7FD0F2883B}" dt="2023-12-05T11:49:04.051" v="184" actId="27803"/>
          <ac:spMkLst>
            <pc:docMk/>
            <pc:sldMk cId="0" sldId="329"/>
            <ac:spMk id="239" creationId="{B8913FFC-6575-5339-748A-17E93081D58D}"/>
          </ac:spMkLst>
        </pc:spChg>
        <pc:spChg chg="mod">
          <ac:chgData name="洋 李" userId="708f3bfb232b6c11" providerId="LiveId" clId="{635D2E20-8503-4527-9F28-9E7FD0F2883B}" dt="2023-12-05T11:49:04.051" v="184" actId="27803"/>
          <ac:spMkLst>
            <pc:docMk/>
            <pc:sldMk cId="0" sldId="329"/>
            <ac:spMk id="240" creationId="{EBBABB0A-2A5E-A95D-6535-7A5F3CFA57B1}"/>
          </ac:spMkLst>
        </pc:spChg>
        <pc:spChg chg="mod">
          <ac:chgData name="洋 李" userId="708f3bfb232b6c11" providerId="LiveId" clId="{635D2E20-8503-4527-9F28-9E7FD0F2883B}" dt="2023-12-05T11:49:04.051" v="184" actId="27803"/>
          <ac:spMkLst>
            <pc:docMk/>
            <pc:sldMk cId="0" sldId="329"/>
            <ac:spMk id="241" creationId="{CA6B01AF-B842-2344-4B89-2F9A8ED5834A}"/>
          </ac:spMkLst>
        </pc:spChg>
        <pc:spChg chg="mod">
          <ac:chgData name="洋 李" userId="708f3bfb232b6c11" providerId="LiveId" clId="{635D2E20-8503-4527-9F28-9E7FD0F2883B}" dt="2023-12-05T11:49:04.051" v="184" actId="27803"/>
          <ac:spMkLst>
            <pc:docMk/>
            <pc:sldMk cId="0" sldId="329"/>
            <ac:spMk id="242" creationId="{DAED6DD1-647B-1694-4CB0-34DA37250CB2}"/>
          </ac:spMkLst>
        </pc:spChg>
        <pc:spChg chg="mod">
          <ac:chgData name="洋 李" userId="708f3bfb232b6c11" providerId="LiveId" clId="{635D2E20-8503-4527-9F28-9E7FD0F2883B}" dt="2023-12-05T11:49:04.051" v="184" actId="27803"/>
          <ac:spMkLst>
            <pc:docMk/>
            <pc:sldMk cId="0" sldId="329"/>
            <ac:spMk id="243" creationId="{F05DA2B0-F75D-28D8-7F37-66D6BA068C2D}"/>
          </ac:spMkLst>
        </pc:spChg>
        <pc:spChg chg="mod">
          <ac:chgData name="洋 李" userId="708f3bfb232b6c11" providerId="LiveId" clId="{635D2E20-8503-4527-9F28-9E7FD0F2883B}" dt="2023-12-05T11:49:04.051" v="184" actId="27803"/>
          <ac:spMkLst>
            <pc:docMk/>
            <pc:sldMk cId="0" sldId="329"/>
            <ac:spMk id="244" creationId="{CA4FD1C8-8E3A-9402-E2CC-D33410B74605}"/>
          </ac:spMkLst>
        </pc:spChg>
        <pc:spChg chg="mod">
          <ac:chgData name="洋 李" userId="708f3bfb232b6c11" providerId="LiveId" clId="{635D2E20-8503-4527-9F28-9E7FD0F2883B}" dt="2023-12-05T11:49:04.051" v="184" actId="27803"/>
          <ac:spMkLst>
            <pc:docMk/>
            <pc:sldMk cId="0" sldId="329"/>
            <ac:spMk id="245" creationId="{3199FF60-4930-E4BF-5A45-7B0D120DA61D}"/>
          </ac:spMkLst>
        </pc:spChg>
        <pc:spChg chg="mod">
          <ac:chgData name="洋 李" userId="708f3bfb232b6c11" providerId="LiveId" clId="{635D2E20-8503-4527-9F28-9E7FD0F2883B}" dt="2023-12-05T11:49:04.051" v="184" actId="27803"/>
          <ac:spMkLst>
            <pc:docMk/>
            <pc:sldMk cId="0" sldId="329"/>
            <ac:spMk id="246" creationId="{29E37611-7A23-6594-FA36-2A825B9F72C6}"/>
          </ac:spMkLst>
        </pc:spChg>
        <pc:spChg chg="mod">
          <ac:chgData name="洋 李" userId="708f3bfb232b6c11" providerId="LiveId" clId="{635D2E20-8503-4527-9F28-9E7FD0F2883B}" dt="2023-12-05T11:49:04.051" v="184" actId="27803"/>
          <ac:spMkLst>
            <pc:docMk/>
            <pc:sldMk cId="0" sldId="329"/>
            <ac:spMk id="247" creationId="{C878FC34-390A-45E7-CC0A-03CA79058969}"/>
          </ac:spMkLst>
        </pc:spChg>
        <pc:spChg chg="mod">
          <ac:chgData name="洋 李" userId="708f3bfb232b6c11" providerId="LiveId" clId="{635D2E20-8503-4527-9F28-9E7FD0F2883B}" dt="2023-12-05T11:49:04.051" v="184" actId="27803"/>
          <ac:spMkLst>
            <pc:docMk/>
            <pc:sldMk cId="0" sldId="329"/>
            <ac:spMk id="248" creationId="{4CB0027E-245A-F5F9-760B-295B879FBD42}"/>
          </ac:spMkLst>
        </pc:spChg>
        <pc:spChg chg="mod">
          <ac:chgData name="洋 李" userId="708f3bfb232b6c11" providerId="LiveId" clId="{635D2E20-8503-4527-9F28-9E7FD0F2883B}" dt="2023-12-05T11:49:04.051" v="184" actId="27803"/>
          <ac:spMkLst>
            <pc:docMk/>
            <pc:sldMk cId="0" sldId="329"/>
            <ac:spMk id="249" creationId="{0A65464A-D28E-6D31-81C9-82066CBD9152}"/>
          </ac:spMkLst>
        </pc:spChg>
        <pc:spChg chg="mod">
          <ac:chgData name="洋 李" userId="708f3bfb232b6c11" providerId="LiveId" clId="{635D2E20-8503-4527-9F28-9E7FD0F2883B}" dt="2023-12-05T11:49:04.051" v="184" actId="27803"/>
          <ac:spMkLst>
            <pc:docMk/>
            <pc:sldMk cId="0" sldId="329"/>
            <ac:spMk id="250" creationId="{DBE166EE-A942-F344-EB8F-76820019F481}"/>
          </ac:spMkLst>
        </pc:spChg>
        <pc:spChg chg="mod">
          <ac:chgData name="洋 李" userId="708f3bfb232b6c11" providerId="LiveId" clId="{635D2E20-8503-4527-9F28-9E7FD0F2883B}" dt="2023-12-05T11:49:04.051" v="184" actId="27803"/>
          <ac:spMkLst>
            <pc:docMk/>
            <pc:sldMk cId="0" sldId="329"/>
            <ac:spMk id="251" creationId="{52C30D6B-5A98-979B-F4E4-99B181CFE6F0}"/>
          </ac:spMkLst>
        </pc:spChg>
        <pc:spChg chg="mod">
          <ac:chgData name="洋 李" userId="708f3bfb232b6c11" providerId="LiveId" clId="{635D2E20-8503-4527-9F28-9E7FD0F2883B}" dt="2023-12-05T11:49:04.051" v="184" actId="27803"/>
          <ac:spMkLst>
            <pc:docMk/>
            <pc:sldMk cId="0" sldId="329"/>
            <ac:spMk id="252" creationId="{B0B77508-B526-0F7D-2A42-D6D72B59DB28}"/>
          </ac:spMkLst>
        </pc:spChg>
        <pc:spChg chg="mod">
          <ac:chgData name="洋 李" userId="708f3bfb232b6c11" providerId="LiveId" clId="{635D2E20-8503-4527-9F28-9E7FD0F2883B}" dt="2023-12-05T11:49:04.051" v="184" actId="27803"/>
          <ac:spMkLst>
            <pc:docMk/>
            <pc:sldMk cId="0" sldId="329"/>
            <ac:spMk id="253" creationId="{D8BD3A17-91B5-CB7E-B63F-AEFCEBE944C2}"/>
          </ac:spMkLst>
        </pc:spChg>
        <pc:spChg chg="mod">
          <ac:chgData name="洋 李" userId="708f3bfb232b6c11" providerId="LiveId" clId="{635D2E20-8503-4527-9F28-9E7FD0F2883B}" dt="2023-12-05T11:49:04.051" v="184" actId="27803"/>
          <ac:spMkLst>
            <pc:docMk/>
            <pc:sldMk cId="0" sldId="329"/>
            <ac:spMk id="254" creationId="{783101B0-9559-9805-92F5-2F58324CB781}"/>
          </ac:spMkLst>
        </pc:spChg>
        <pc:spChg chg="mod">
          <ac:chgData name="洋 李" userId="708f3bfb232b6c11" providerId="LiveId" clId="{635D2E20-8503-4527-9F28-9E7FD0F2883B}" dt="2023-12-05T11:49:04.051" v="184" actId="27803"/>
          <ac:spMkLst>
            <pc:docMk/>
            <pc:sldMk cId="0" sldId="329"/>
            <ac:spMk id="255" creationId="{A3B6440D-F0AC-F8B8-037D-2C5A1422562A}"/>
          </ac:spMkLst>
        </pc:spChg>
        <pc:spChg chg="mod">
          <ac:chgData name="洋 李" userId="708f3bfb232b6c11" providerId="LiveId" clId="{635D2E20-8503-4527-9F28-9E7FD0F2883B}" dt="2023-12-05T11:49:04.051" v="184" actId="27803"/>
          <ac:spMkLst>
            <pc:docMk/>
            <pc:sldMk cId="0" sldId="329"/>
            <ac:spMk id="256" creationId="{D0728EE9-92D2-AA0A-D745-06C2D0AB48B8}"/>
          </ac:spMkLst>
        </pc:spChg>
        <pc:spChg chg="mod">
          <ac:chgData name="洋 李" userId="708f3bfb232b6c11" providerId="LiveId" clId="{635D2E20-8503-4527-9F28-9E7FD0F2883B}" dt="2023-12-05T11:49:04.051" v="184" actId="27803"/>
          <ac:spMkLst>
            <pc:docMk/>
            <pc:sldMk cId="0" sldId="329"/>
            <ac:spMk id="257" creationId="{CCCF015A-3578-7577-2765-D03DBD00DAAF}"/>
          </ac:spMkLst>
        </pc:spChg>
        <pc:spChg chg="mod">
          <ac:chgData name="洋 李" userId="708f3bfb232b6c11" providerId="LiveId" clId="{635D2E20-8503-4527-9F28-9E7FD0F2883B}" dt="2023-12-05T11:51:10.534" v="256" actId="1076"/>
          <ac:spMkLst>
            <pc:docMk/>
            <pc:sldMk cId="0" sldId="329"/>
            <ac:spMk id="258" creationId="{E26ED32C-DCB0-8CAD-0992-F6AAFE249DA6}"/>
          </ac:spMkLst>
        </pc:spChg>
        <pc:spChg chg="mod">
          <ac:chgData name="洋 李" userId="708f3bfb232b6c11" providerId="LiveId" clId="{635D2E20-8503-4527-9F28-9E7FD0F2883B}" dt="2023-12-05T11:49:04.051" v="184" actId="27803"/>
          <ac:spMkLst>
            <pc:docMk/>
            <pc:sldMk cId="0" sldId="329"/>
            <ac:spMk id="259" creationId="{184774A5-3AB9-9BE4-F65E-2ACBB6637A97}"/>
          </ac:spMkLst>
        </pc:spChg>
        <pc:spChg chg="mod">
          <ac:chgData name="洋 李" userId="708f3bfb232b6c11" providerId="LiveId" clId="{635D2E20-8503-4527-9F28-9E7FD0F2883B}" dt="2023-12-05T11:49:04.051" v="184" actId="27803"/>
          <ac:spMkLst>
            <pc:docMk/>
            <pc:sldMk cId="0" sldId="329"/>
            <ac:spMk id="260" creationId="{32CDF4E0-1F05-CC32-7D83-8E9ED8CE6545}"/>
          </ac:spMkLst>
        </pc:spChg>
        <pc:spChg chg="mod">
          <ac:chgData name="洋 李" userId="708f3bfb232b6c11" providerId="LiveId" clId="{635D2E20-8503-4527-9F28-9E7FD0F2883B}" dt="2023-12-05T11:49:04.051" v="184" actId="27803"/>
          <ac:spMkLst>
            <pc:docMk/>
            <pc:sldMk cId="0" sldId="329"/>
            <ac:spMk id="261" creationId="{001B098B-3FC6-69A6-B795-6583166C1D59}"/>
          </ac:spMkLst>
        </pc:spChg>
        <pc:spChg chg="mod">
          <ac:chgData name="洋 李" userId="708f3bfb232b6c11" providerId="LiveId" clId="{635D2E20-8503-4527-9F28-9E7FD0F2883B}" dt="2023-12-05T11:49:04.051" v="184" actId="27803"/>
          <ac:spMkLst>
            <pc:docMk/>
            <pc:sldMk cId="0" sldId="329"/>
            <ac:spMk id="262" creationId="{2D7BFA37-2617-6794-44E2-C1DEAC75B867}"/>
          </ac:spMkLst>
        </pc:spChg>
        <pc:spChg chg="mod">
          <ac:chgData name="洋 李" userId="708f3bfb232b6c11" providerId="LiveId" clId="{635D2E20-8503-4527-9F28-9E7FD0F2883B}" dt="2023-12-05T11:49:33.841" v="191" actId="403"/>
          <ac:spMkLst>
            <pc:docMk/>
            <pc:sldMk cId="0" sldId="329"/>
            <ac:spMk id="263" creationId="{B31BD6D5-384A-D986-260F-CC08312A3979}"/>
          </ac:spMkLst>
        </pc:spChg>
        <pc:spChg chg="mod">
          <ac:chgData name="洋 李" userId="708f3bfb232b6c11" providerId="LiveId" clId="{635D2E20-8503-4527-9F28-9E7FD0F2883B}" dt="2023-12-05T11:49:37.850" v="192" actId="403"/>
          <ac:spMkLst>
            <pc:docMk/>
            <pc:sldMk cId="0" sldId="329"/>
            <ac:spMk id="264" creationId="{F65A3375-3148-3C00-C201-F152FFB13980}"/>
          </ac:spMkLst>
        </pc:spChg>
        <pc:spChg chg="mod">
          <ac:chgData name="洋 李" userId="708f3bfb232b6c11" providerId="LiveId" clId="{635D2E20-8503-4527-9F28-9E7FD0F2883B}" dt="2023-12-05T11:49:40.242" v="193" actId="403"/>
          <ac:spMkLst>
            <pc:docMk/>
            <pc:sldMk cId="0" sldId="329"/>
            <ac:spMk id="265" creationId="{4C5B5616-2862-E412-588A-CB052BB5A25C}"/>
          </ac:spMkLst>
        </pc:spChg>
        <pc:spChg chg="mod">
          <ac:chgData name="洋 李" userId="708f3bfb232b6c11" providerId="LiveId" clId="{635D2E20-8503-4527-9F28-9E7FD0F2883B}" dt="2023-12-05T11:49:42.441" v="194" actId="403"/>
          <ac:spMkLst>
            <pc:docMk/>
            <pc:sldMk cId="0" sldId="329"/>
            <ac:spMk id="266" creationId="{80C5BF3F-C083-9CC9-D479-29BA7FFE1DA4}"/>
          </ac:spMkLst>
        </pc:spChg>
        <pc:spChg chg="mod">
          <ac:chgData name="洋 李" userId="708f3bfb232b6c11" providerId="LiveId" clId="{635D2E20-8503-4527-9F28-9E7FD0F2883B}" dt="2023-12-05T11:50:07.224" v="209" actId="20577"/>
          <ac:spMkLst>
            <pc:docMk/>
            <pc:sldMk cId="0" sldId="329"/>
            <ac:spMk id="267" creationId="{7212570B-AF08-4D50-AFD4-4CC6B0084B41}"/>
          </ac:spMkLst>
        </pc:spChg>
        <pc:spChg chg="mod">
          <ac:chgData name="洋 李" userId="708f3bfb232b6c11" providerId="LiveId" clId="{635D2E20-8503-4527-9F28-9E7FD0F2883B}" dt="2023-12-05T11:50:32.201" v="219" actId="20577"/>
          <ac:spMkLst>
            <pc:docMk/>
            <pc:sldMk cId="0" sldId="329"/>
            <ac:spMk id="268" creationId="{A84424AD-BA39-ED47-DC35-7BF004458E1A}"/>
          </ac:spMkLst>
        </pc:spChg>
        <pc:spChg chg="mod">
          <ac:chgData name="洋 李" userId="708f3bfb232b6c11" providerId="LiveId" clId="{635D2E20-8503-4527-9F28-9E7FD0F2883B}" dt="2023-12-05T11:50:41.452" v="231" actId="20577"/>
          <ac:spMkLst>
            <pc:docMk/>
            <pc:sldMk cId="0" sldId="329"/>
            <ac:spMk id="269" creationId="{CD5D4141-D14D-B401-D308-EFF744850A9C}"/>
          </ac:spMkLst>
        </pc:spChg>
        <pc:spChg chg="mod">
          <ac:chgData name="洋 李" userId="708f3bfb232b6c11" providerId="LiveId" clId="{635D2E20-8503-4527-9F28-9E7FD0F2883B}" dt="2023-12-05T11:50:46.491" v="237" actId="20577"/>
          <ac:spMkLst>
            <pc:docMk/>
            <pc:sldMk cId="0" sldId="329"/>
            <ac:spMk id="270" creationId="{2BD2796D-5DF1-4039-99AC-0C654519C7F0}"/>
          </ac:spMkLst>
        </pc:spChg>
        <pc:spChg chg="mod">
          <ac:chgData name="洋 李" userId="708f3bfb232b6c11" providerId="LiveId" clId="{635D2E20-8503-4527-9F28-9E7FD0F2883B}" dt="2023-12-05T11:50:59.494" v="252" actId="20577"/>
          <ac:spMkLst>
            <pc:docMk/>
            <pc:sldMk cId="0" sldId="329"/>
            <ac:spMk id="271" creationId="{C3098D61-874B-72F1-EE84-9B933F60591B}"/>
          </ac:spMkLst>
        </pc:spChg>
        <pc:grpChg chg="del mod">
          <ac:chgData name="洋 李" userId="708f3bfb232b6c11" providerId="LiveId" clId="{635D2E20-8503-4527-9F28-9E7FD0F2883B}" dt="2023-12-05T09:59:43.997" v="104" actId="478"/>
          <ac:grpSpMkLst>
            <pc:docMk/>
            <pc:sldMk cId="0" sldId="329"/>
            <ac:grpSpMk id="6" creationId="{5BE88729-ECE0-C1A4-6B08-64F1DA0CC088}"/>
          </ac:grpSpMkLst>
        </pc:grpChg>
        <pc:grpChg chg="del mod">
          <ac:chgData name="洋 李" userId="708f3bfb232b6c11" providerId="LiveId" clId="{635D2E20-8503-4527-9F28-9E7FD0F2883B}" dt="2023-12-05T11:48:57.105" v="182" actId="478"/>
          <ac:grpSpMkLst>
            <pc:docMk/>
            <pc:sldMk cId="0" sldId="329"/>
            <ac:grpSpMk id="124" creationId="{161D58EA-7CFA-876B-9DE6-76A81A65D2F1}"/>
          </ac:grpSpMkLst>
        </pc:grpChg>
        <pc:grpChg chg="del mod">
          <ac:chgData name="洋 李" userId="708f3bfb232b6c11" providerId="LiveId" clId="{635D2E20-8503-4527-9F28-9E7FD0F2883B}" dt="2023-12-05T11:54:15.327" v="265" actId="478"/>
          <ac:grpSpMkLst>
            <pc:docMk/>
            <pc:sldMk cId="0" sldId="329"/>
            <ac:grpSpMk id="187" creationId="{E54C8573-5A5B-65DB-BBF7-37872FC1272E}"/>
          </ac:grpSpMkLst>
        </pc:grpChg>
        <pc:picChg chg="add mod">
          <ac:chgData name="洋 李" userId="708f3bfb232b6c11" providerId="LiveId" clId="{635D2E20-8503-4527-9F28-9E7FD0F2883B}" dt="2023-12-06T03:55:59.780" v="556" actId="1076"/>
          <ac:picMkLst>
            <pc:docMk/>
            <pc:sldMk cId="0" sldId="329"/>
            <ac:picMk id="2" creationId="{78B5D664-0065-1B93-7A3D-49CABC04DA4E}"/>
          </ac:picMkLst>
        </pc:picChg>
        <pc:picChg chg="add del mod">
          <ac:chgData name="洋 李" userId="708f3bfb232b6c11" providerId="LiveId" clId="{635D2E20-8503-4527-9F28-9E7FD0F2883B}" dt="2023-12-05T09:59:04.762" v="97" actId="27803"/>
          <ac:picMkLst>
            <pc:docMk/>
            <pc:sldMk cId="0" sldId="329"/>
            <ac:picMk id="3" creationId="{3F99D517-8476-8862-7D78-C54003D9F13C}"/>
          </ac:picMkLst>
        </pc:picChg>
        <pc:picChg chg="del mod">
          <ac:chgData name="洋 李" userId="708f3bfb232b6c11" providerId="LiveId" clId="{635D2E20-8503-4527-9F28-9E7FD0F2883B}" dt="2023-12-06T03:55:40.580" v="551" actId="478"/>
          <ac:picMkLst>
            <pc:docMk/>
            <pc:sldMk cId="0" sldId="329"/>
            <ac:picMk id="5" creationId="{00000000-0000-0000-0000-000000000000}"/>
          </ac:picMkLst>
        </pc:picChg>
        <pc:picChg chg="add del mod">
          <ac:chgData name="洋 李" userId="708f3bfb232b6c11" providerId="LiveId" clId="{635D2E20-8503-4527-9F28-9E7FD0F2883B}" dt="2023-12-05T11:31:21.455" v="113" actId="478"/>
          <ac:picMkLst>
            <pc:docMk/>
            <pc:sldMk cId="0" sldId="329"/>
            <ac:picMk id="121" creationId="{141C032A-BABE-1ADF-5432-1AC8BEEC1445}"/>
          </ac:picMkLst>
        </pc:picChg>
        <pc:picChg chg="add del mod">
          <ac:chgData name="洋 李" userId="708f3bfb232b6c11" providerId="LiveId" clId="{635D2E20-8503-4527-9F28-9E7FD0F2883B}" dt="2023-12-05T11:31:50.929" v="116" actId="27803"/>
          <ac:picMkLst>
            <pc:docMk/>
            <pc:sldMk cId="0" sldId="329"/>
            <ac:picMk id="123" creationId="{31113540-8349-992B-F2BA-31F95E5F2E23}"/>
          </ac:picMkLst>
        </pc:picChg>
        <pc:picChg chg="add del mod">
          <ac:chgData name="洋 李" userId="708f3bfb232b6c11" providerId="LiveId" clId="{635D2E20-8503-4527-9F28-9E7FD0F2883B}" dt="2023-12-05T11:49:04.051" v="184" actId="27803"/>
          <ac:picMkLst>
            <pc:docMk/>
            <pc:sldMk cId="0" sldId="329"/>
            <ac:picMk id="186" creationId="{31C2788E-CA39-EA6F-79F1-C847057A742A}"/>
          </ac:picMkLst>
        </pc:picChg>
        <pc:picChg chg="add mod">
          <ac:chgData name="洋 李" userId="708f3bfb232b6c11" providerId="LiveId" clId="{635D2E20-8503-4527-9F28-9E7FD0F2883B}" dt="2023-12-05T11:54:32.295" v="269" actId="1076"/>
          <ac:picMkLst>
            <pc:docMk/>
            <pc:sldMk cId="0" sldId="329"/>
            <ac:picMk id="273" creationId="{9792373A-2A89-575A-A06C-17AEE6DDA960}"/>
          </ac:picMkLst>
        </pc:picChg>
      </pc:sldChg>
      <pc:sldChg chg="addSp modSp mod">
        <pc:chgData name="洋 李" userId="708f3bfb232b6c11" providerId="LiveId" clId="{635D2E20-8503-4527-9F28-9E7FD0F2883B}" dt="2023-12-05T12:17:28.201" v="342" actId="1076"/>
        <pc:sldMkLst>
          <pc:docMk/>
          <pc:sldMk cId="0" sldId="333"/>
        </pc:sldMkLst>
        <pc:spChg chg="add mod">
          <ac:chgData name="洋 李" userId="708f3bfb232b6c11" providerId="LiveId" clId="{635D2E20-8503-4527-9F28-9E7FD0F2883B}" dt="2023-12-05T11:56:57.563" v="271"/>
          <ac:spMkLst>
            <pc:docMk/>
            <pc:sldMk cId="0" sldId="333"/>
            <ac:spMk id="2" creationId="{A8509FBD-5DDD-E1F0-5940-FC369AE5739A}"/>
          </ac:spMkLst>
        </pc:spChg>
        <pc:spChg chg="add mod">
          <ac:chgData name="洋 李" userId="708f3bfb232b6c11" providerId="LiveId" clId="{635D2E20-8503-4527-9F28-9E7FD0F2883B}" dt="2023-12-05T12:15:30.039" v="326" actId="20577"/>
          <ac:spMkLst>
            <pc:docMk/>
            <pc:sldMk cId="0" sldId="333"/>
            <ac:spMk id="3" creationId="{DCA53DCE-2FA1-D62D-69E3-150D5B1F61D1}"/>
          </ac:spMkLst>
        </pc:spChg>
        <pc:picChg chg="add mod modCrop">
          <ac:chgData name="洋 李" userId="708f3bfb232b6c11" providerId="LiveId" clId="{635D2E20-8503-4527-9F28-9E7FD0F2883B}" dt="2023-12-05T12:17:28.201" v="342" actId="1076"/>
          <ac:picMkLst>
            <pc:docMk/>
            <pc:sldMk cId="0" sldId="333"/>
            <ac:picMk id="5" creationId="{F57A607B-AE26-2D48-833B-146C8BA75D84}"/>
          </ac:picMkLst>
        </pc:picChg>
        <pc:picChg chg="add mod">
          <ac:chgData name="洋 李" userId="708f3bfb232b6c11" providerId="LiveId" clId="{635D2E20-8503-4527-9F28-9E7FD0F2883B}" dt="2023-12-05T12:17:20.720" v="341" actId="1076"/>
          <ac:picMkLst>
            <pc:docMk/>
            <pc:sldMk cId="0" sldId="333"/>
            <ac:picMk id="7" creationId="{8233517C-7145-7BEC-9E7C-2DD90615A88A}"/>
          </ac:picMkLst>
        </pc:picChg>
      </pc:sldChg>
      <pc:sldChg chg="addSp delSp modSp add mod ord">
        <pc:chgData name="洋 李" userId="708f3bfb232b6c11" providerId="LiveId" clId="{635D2E20-8503-4527-9F28-9E7FD0F2883B}" dt="2023-12-05T08:55:55.086" v="73"/>
        <pc:sldMkLst>
          <pc:docMk/>
          <pc:sldMk cId="1837357375" sldId="334"/>
        </pc:sldMkLst>
        <pc:spChg chg="del">
          <ac:chgData name="洋 李" userId="708f3bfb232b6c11" providerId="LiveId" clId="{635D2E20-8503-4527-9F28-9E7FD0F2883B}" dt="2023-12-05T08:55:52.479" v="70" actId="478"/>
          <ac:spMkLst>
            <pc:docMk/>
            <pc:sldMk cId="1837357375" sldId="334"/>
            <ac:spMk id="2" creationId="{00000000-0000-0000-0000-000000000000}"/>
          </ac:spMkLst>
        </pc:spChg>
        <pc:spChg chg="add mod">
          <ac:chgData name="洋 李" userId="708f3bfb232b6c11" providerId="LiveId" clId="{635D2E20-8503-4527-9F28-9E7FD0F2883B}" dt="2023-12-05T08:55:53.138" v="71"/>
          <ac:spMkLst>
            <pc:docMk/>
            <pc:sldMk cId="1837357375" sldId="334"/>
            <ac:spMk id="4" creationId="{BC961852-C8F1-2607-75EC-6444AA37EE23}"/>
          </ac:spMkLst>
        </pc:spChg>
        <pc:spChg chg="add mod">
          <ac:chgData name="洋 李" userId="708f3bfb232b6c11" providerId="LiveId" clId="{635D2E20-8503-4527-9F28-9E7FD0F2883B}" dt="2023-12-05T08:55:53.138" v="71"/>
          <ac:spMkLst>
            <pc:docMk/>
            <pc:sldMk cId="1837357375" sldId="334"/>
            <ac:spMk id="5" creationId="{0118AC21-302D-A3E2-147B-6E872862C959}"/>
          </ac:spMkLst>
        </pc:spChg>
        <pc:spChg chg="add mod">
          <ac:chgData name="洋 李" userId="708f3bfb232b6c11" providerId="LiveId" clId="{635D2E20-8503-4527-9F28-9E7FD0F2883B}" dt="2023-12-05T08:55:53.138" v="71"/>
          <ac:spMkLst>
            <pc:docMk/>
            <pc:sldMk cId="1837357375" sldId="334"/>
            <ac:spMk id="6" creationId="{57B42DC0-E960-61D0-F84A-5EF78A2E1931}"/>
          </ac:spMkLst>
        </pc:spChg>
        <pc:spChg chg="mod">
          <ac:chgData name="洋 李" userId="708f3bfb232b6c11" providerId="LiveId" clId="{635D2E20-8503-4527-9F28-9E7FD0F2883B}" dt="2023-12-05T08:55:53.138" v="71"/>
          <ac:spMkLst>
            <pc:docMk/>
            <pc:sldMk cId="1837357375" sldId="334"/>
            <ac:spMk id="10" creationId="{2222AC58-BC2D-C0B7-5A59-4D4468A8ECE9}"/>
          </ac:spMkLst>
        </pc:spChg>
        <pc:spChg chg="mod">
          <ac:chgData name="洋 李" userId="708f3bfb232b6c11" providerId="LiveId" clId="{635D2E20-8503-4527-9F28-9E7FD0F2883B}" dt="2023-12-05T08:55:53.138" v="71"/>
          <ac:spMkLst>
            <pc:docMk/>
            <pc:sldMk cId="1837357375" sldId="334"/>
            <ac:spMk id="12" creationId="{4F5279C7-F759-DDB9-D269-E2F95153E596}"/>
          </ac:spMkLst>
        </pc:spChg>
        <pc:spChg chg="mod">
          <ac:chgData name="洋 李" userId="708f3bfb232b6c11" providerId="LiveId" clId="{635D2E20-8503-4527-9F28-9E7FD0F2883B}" dt="2023-12-05T08:55:53.138" v="71"/>
          <ac:spMkLst>
            <pc:docMk/>
            <pc:sldMk cId="1837357375" sldId="334"/>
            <ac:spMk id="13" creationId="{B3620B6C-3099-33A2-4484-BD70302689BC}"/>
          </ac:spMkLst>
        </pc:spChg>
        <pc:spChg chg="mod">
          <ac:chgData name="洋 李" userId="708f3bfb232b6c11" providerId="LiveId" clId="{635D2E20-8503-4527-9F28-9E7FD0F2883B}" dt="2023-12-05T08:55:53.138" v="71"/>
          <ac:spMkLst>
            <pc:docMk/>
            <pc:sldMk cId="1837357375" sldId="334"/>
            <ac:spMk id="14" creationId="{54C9FE31-D82B-6054-18D8-4A9BC5AA24F8}"/>
          </ac:spMkLst>
        </pc:spChg>
        <pc:spChg chg="mod">
          <ac:chgData name="洋 李" userId="708f3bfb232b6c11" providerId="LiveId" clId="{635D2E20-8503-4527-9F28-9E7FD0F2883B}" dt="2023-12-05T08:55:53.138" v="71"/>
          <ac:spMkLst>
            <pc:docMk/>
            <pc:sldMk cId="1837357375" sldId="334"/>
            <ac:spMk id="15" creationId="{7C07E1D5-3F56-1864-4C21-B97DECB0A747}"/>
          </ac:spMkLst>
        </pc:spChg>
        <pc:spChg chg="mod">
          <ac:chgData name="洋 李" userId="708f3bfb232b6c11" providerId="LiveId" clId="{635D2E20-8503-4527-9F28-9E7FD0F2883B}" dt="2023-12-05T08:55:53.138" v="71"/>
          <ac:spMkLst>
            <pc:docMk/>
            <pc:sldMk cId="1837357375" sldId="334"/>
            <ac:spMk id="16" creationId="{C4B2A4CC-8EA0-B2F3-A1ED-6E567856419E}"/>
          </ac:spMkLst>
        </pc:spChg>
        <pc:spChg chg="mod">
          <ac:chgData name="洋 李" userId="708f3bfb232b6c11" providerId="LiveId" clId="{635D2E20-8503-4527-9F28-9E7FD0F2883B}" dt="2023-12-05T08:55:53.138" v="71"/>
          <ac:spMkLst>
            <pc:docMk/>
            <pc:sldMk cId="1837357375" sldId="334"/>
            <ac:spMk id="17" creationId="{91D63FBC-C195-C4B2-F727-7AEF32C25962}"/>
          </ac:spMkLst>
        </pc:spChg>
        <pc:spChg chg="mod">
          <ac:chgData name="洋 李" userId="708f3bfb232b6c11" providerId="LiveId" clId="{635D2E20-8503-4527-9F28-9E7FD0F2883B}" dt="2023-12-05T08:55:53.138" v="71"/>
          <ac:spMkLst>
            <pc:docMk/>
            <pc:sldMk cId="1837357375" sldId="334"/>
            <ac:spMk id="18" creationId="{4EC01587-6F11-2906-42A4-4D25C7D7AB67}"/>
          </ac:spMkLst>
        </pc:spChg>
        <pc:spChg chg="mod">
          <ac:chgData name="洋 李" userId="708f3bfb232b6c11" providerId="LiveId" clId="{635D2E20-8503-4527-9F28-9E7FD0F2883B}" dt="2023-12-05T08:55:53.138" v="71"/>
          <ac:spMkLst>
            <pc:docMk/>
            <pc:sldMk cId="1837357375" sldId="334"/>
            <ac:spMk id="19" creationId="{EFF4A862-2CC6-DDB6-5ECA-A2C3CCFBD3E8}"/>
          </ac:spMkLst>
        </pc:spChg>
        <pc:spChg chg="mod">
          <ac:chgData name="洋 李" userId="708f3bfb232b6c11" providerId="LiveId" clId="{635D2E20-8503-4527-9F28-9E7FD0F2883B}" dt="2023-12-05T08:55:53.138" v="71"/>
          <ac:spMkLst>
            <pc:docMk/>
            <pc:sldMk cId="1837357375" sldId="334"/>
            <ac:spMk id="20" creationId="{DDE41C32-0D19-5883-C73E-CEF1FD28366B}"/>
          </ac:spMkLst>
        </pc:spChg>
        <pc:spChg chg="mod">
          <ac:chgData name="洋 李" userId="708f3bfb232b6c11" providerId="LiveId" clId="{635D2E20-8503-4527-9F28-9E7FD0F2883B}" dt="2023-12-05T08:55:53.138" v="71"/>
          <ac:spMkLst>
            <pc:docMk/>
            <pc:sldMk cId="1837357375" sldId="334"/>
            <ac:spMk id="21" creationId="{C3A6A843-457A-FF49-C2DC-5811D609B59E}"/>
          </ac:spMkLst>
        </pc:spChg>
        <pc:spChg chg="mod">
          <ac:chgData name="洋 李" userId="708f3bfb232b6c11" providerId="LiveId" clId="{635D2E20-8503-4527-9F28-9E7FD0F2883B}" dt="2023-12-05T08:55:53.138" v="71"/>
          <ac:spMkLst>
            <pc:docMk/>
            <pc:sldMk cId="1837357375" sldId="334"/>
            <ac:spMk id="24" creationId="{37D06143-2DB7-9D27-EE66-16D600475CE9}"/>
          </ac:spMkLst>
        </pc:spChg>
        <pc:spChg chg="mod">
          <ac:chgData name="洋 李" userId="708f3bfb232b6c11" providerId="LiveId" clId="{635D2E20-8503-4527-9F28-9E7FD0F2883B}" dt="2023-12-05T08:55:53.138" v="71"/>
          <ac:spMkLst>
            <pc:docMk/>
            <pc:sldMk cId="1837357375" sldId="334"/>
            <ac:spMk id="25" creationId="{7C75E4DA-56C3-15E8-7079-F819DEDA35C4}"/>
          </ac:spMkLst>
        </pc:spChg>
        <pc:spChg chg="mod">
          <ac:chgData name="洋 李" userId="708f3bfb232b6c11" providerId="LiveId" clId="{635D2E20-8503-4527-9F28-9E7FD0F2883B}" dt="2023-12-05T08:55:53.138" v="71"/>
          <ac:spMkLst>
            <pc:docMk/>
            <pc:sldMk cId="1837357375" sldId="334"/>
            <ac:spMk id="26" creationId="{5B551D0C-623D-3B4A-3C9C-840C70E29DB9}"/>
          </ac:spMkLst>
        </pc:spChg>
        <pc:spChg chg="mod">
          <ac:chgData name="洋 李" userId="708f3bfb232b6c11" providerId="LiveId" clId="{635D2E20-8503-4527-9F28-9E7FD0F2883B}" dt="2023-12-05T08:55:53.138" v="71"/>
          <ac:spMkLst>
            <pc:docMk/>
            <pc:sldMk cId="1837357375" sldId="334"/>
            <ac:spMk id="27" creationId="{778B8FD8-A9F7-F4A9-D558-DDCB97438CBA}"/>
          </ac:spMkLst>
        </pc:spChg>
        <pc:spChg chg="mod">
          <ac:chgData name="洋 李" userId="708f3bfb232b6c11" providerId="LiveId" clId="{635D2E20-8503-4527-9F28-9E7FD0F2883B}" dt="2023-12-05T08:55:53.138" v="71"/>
          <ac:spMkLst>
            <pc:docMk/>
            <pc:sldMk cId="1837357375" sldId="334"/>
            <ac:spMk id="28" creationId="{765254B0-6C7A-A344-145D-DB62263A1B3D}"/>
          </ac:spMkLst>
        </pc:spChg>
        <pc:spChg chg="mod">
          <ac:chgData name="洋 李" userId="708f3bfb232b6c11" providerId="LiveId" clId="{635D2E20-8503-4527-9F28-9E7FD0F2883B}" dt="2023-12-05T08:55:53.138" v="71"/>
          <ac:spMkLst>
            <pc:docMk/>
            <pc:sldMk cId="1837357375" sldId="334"/>
            <ac:spMk id="29" creationId="{BF6DAC39-F201-E2A6-B026-6B312C2622F5}"/>
          </ac:spMkLst>
        </pc:spChg>
        <pc:spChg chg="mod">
          <ac:chgData name="洋 李" userId="708f3bfb232b6c11" providerId="LiveId" clId="{635D2E20-8503-4527-9F28-9E7FD0F2883B}" dt="2023-12-05T08:55:53.138" v="71"/>
          <ac:spMkLst>
            <pc:docMk/>
            <pc:sldMk cId="1837357375" sldId="334"/>
            <ac:spMk id="30" creationId="{9B0CF0E1-3D02-87F6-AFF7-6320F8E956F2}"/>
          </ac:spMkLst>
        </pc:spChg>
        <pc:spChg chg="mod">
          <ac:chgData name="洋 李" userId="708f3bfb232b6c11" providerId="LiveId" clId="{635D2E20-8503-4527-9F28-9E7FD0F2883B}" dt="2023-12-05T08:55:53.138" v="71"/>
          <ac:spMkLst>
            <pc:docMk/>
            <pc:sldMk cId="1837357375" sldId="334"/>
            <ac:spMk id="31" creationId="{D8BA5259-BCAA-D8FA-C937-2BBCC6C63818}"/>
          </ac:spMkLst>
        </pc:spChg>
        <pc:spChg chg="mod">
          <ac:chgData name="洋 李" userId="708f3bfb232b6c11" providerId="LiveId" clId="{635D2E20-8503-4527-9F28-9E7FD0F2883B}" dt="2023-12-05T08:55:53.138" v="71"/>
          <ac:spMkLst>
            <pc:docMk/>
            <pc:sldMk cId="1837357375" sldId="334"/>
            <ac:spMk id="32" creationId="{44D84600-BAA7-D1ED-FB9B-A3D0CAB3666A}"/>
          </ac:spMkLst>
        </pc:spChg>
        <pc:spChg chg="mod">
          <ac:chgData name="洋 李" userId="708f3bfb232b6c11" providerId="LiveId" clId="{635D2E20-8503-4527-9F28-9E7FD0F2883B}" dt="2023-12-05T08:55:53.138" v="71"/>
          <ac:spMkLst>
            <pc:docMk/>
            <pc:sldMk cId="1837357375" sldId="334"/>
            <ac:spMk id="33" creationId="{95EC08B5-D293-FBC0-B5E4-142AE7C07088}"/>
          </ac:spMkLst>
        </pc:spChg>
        <pc:spChg chg="mod">
          <ac:chgData name="洋 李" userId="708f3bfb232b6c11" providerId="LiveId" clId="{635D2E20-8503-4527-9F28-9E7FD0F2883B}" dt="2023-12-05T08:55:53.138" v="71"/>
          <ac:spMkLst>
            <pc:docMk/>
            <pc:sldMk cId="1837357375" sldId="334"/>
            <ac:spMk id="34" creationId="{52381179-56F0-D732-E1A6-542725B66CC5}"/>
          </ac:spMkLst>
        </pc:spChg>
        <pc:spChg chg="mod">
          <ac:chgData name="洋 李" userId="708f3bfb232b6c11" providerId="LiveId" clId="{635D2E20-8503-4527-9F28-9E7FD0F2883B}" dt="2023-12-05T08:55:53.138" v="71"/>
          <ac:spMkLst>
            <pc:docMk/>
            <pc:sldMk cId="1837357375" sldId="334"/>
            <ac:spMk id="35" creationId="{2C4F6B33-2E1D-E939-B1E5-8632D7315FCD}"/>
          </ac:spMkLst>
        </pc:spChg>
        <pc:spChg chg="mod">
          <ac:chgData name="洋 李" userId="708f3bfb232b6c11" providerId="LiveId" clId="{635D2E20-8503-4527-9F28-9E7FD0F2883B}" dt="2023-12-05T08:55:53.138" v="71"/>
          <ac:spMkLst>
            <pc:docMk/>
            <pc:sldMk cId="1837357375" sldId="334"/>
            <ac:spMk id="36" creationId="{9D2F1A30-B52D-DE0C-5673-0C54C23D4BA3}"/>
          </ac:spMkLst>
        </pc:spChg>
        <pc:spChg chg="mod">
          <ac:chgData name="洋 李" userId="708f3bfb232b6c11" providerId="LiveId" clId="{635D2E20-8503-4527-9F28-9E7FD0F2883B}" dt="2023-12-05T08:55:53.138" v="71"/>
          <ac:spMkLst>
            <pc:docMk/>
            <pc:sldMk cId="1837357375" sldId="334"/>
            <ac:spMk id="37" creationId="{E1AB734C-0A37-42FF-FD72-C2C93DF6EADD}"/>
          </ac:spMkLst>
        </pc:spChg>
        <pc:spChg chg="mod">
          <ac:chgData name="洋 李" userId="708f3bfb232b6c11" providerId="LiveId" clId="{635D2E20-8503-4527-9F28-9E7FD0F2883B}" dt="2023-12-05T08:55:53.138" v="71"/>
          <ac:spMkLst>
            <pc:docMk/>
            <pc:sldMk cId="1837357375" sldId="334"/>
            <ac:spMk id="38" creationId="{69EB8257-AF0F-461A-22F3-7CD6B4A05426}"/>
          </ac:spMkLst>
        </pc:spChg>
        <pc:spChg chg="mod">
          <ac:chgData name="洋 李" userId="708f3bfb232b6c11" providerId="LiveId" clId="{635D2E20-8503-4527-9F28-9E7FD0F2883B}" dt="2023-12-05T08:55:53.138" v="71"/>
          <ac:spMkLst>
            <pc:docMk/>
            <pc:sldMk cId="1837357375" sldId="334"/>
            <ac:spMk id="39" creationId="{D5CF91C3-6C46-27D3-06AD-47BAE4B72163}"/>
          </ac:spMkLst>
        </pc:spChg>
        <pc:spChg chg="mod">
          <ac:chgData name="洋 李" userId="708f3bfb232b6c11" providerId="LiveId" clId="{635D2E20-8503-4527-9F28-9E7FD0F2883B}" dt="2023-12-05T08:55:53.138" v="71"/>
          <ac:spMkLst>
            <pc:docMk/>
            <pc:sldMk cId="1837357375" sldId="334"/>
            <ac:spMk id="40" creationId="{D0C56A0B-B43F-5978-CF21-FAF333D42273}"/>
          </ac:spMkLst>
        </pc:spChg>
        <pc:spChg chg="mod">
          <ac:chgData name="洋 李" userId="708f3bfb232b6c11" providerId="LiveId" clId="{635D2E20-8503-4527-9F28-9E7FD0F2883B}" dt="2023-12-05T08:55:53.138" v="71"/>
          <ac:spMkLst>
            <pc:docMk/>
            <pc:sldMk cId="1837357375" sldId="334"/>
            <ac:spMk id="41" creationId="{13CED416-F20D-B4D2-638D-E15EF6672449}"/>
          </ac:spMkLst>
        </pc:spChg>
        <pc:spChg chg="mod">
          <ac:chgData name="洋 李" userId="708f3bfb232b6c11" providerId="LiveId" clId="{635D2E20-8503-4527-9F28-9E7FD0F2883B}" dt="2023-12-05T08:55:53.138" v="71"/>
          <ac:spMkLst>
            <pc:docMk/>
            <pc:sldMk cId="1837357375" sldId="334"/>
            <ac:spMk id="42" creationId="{1453ABF8-32D9-BBCE-F65D-309B292DF9A7}"/>
          </ac:spMkLst>
        </pc:spChg>
        <pc:spChg chg="mod">
          <ac:chgData name="洋 李" userId="708f3bfb232b6c11" providerId="LiveId" clId="{635D2E20-8503-4527-9F28-9E7FD0F2883B}" dt="2023-12-05T08:55:53.138" v="71"/>
          <ac:spMkLst>
            <pc:docMk/>
            <pc:sldMk cId="1837357375" sldId="334"/>
            <ac:spMk id="43" creationId="{D26D305E-FAB9-83DF-AC4C-51EDAE744B3D}"/>
          </ac:spMkLst>
        </pc:spChg>
        <pc:spChg chg="mod">
          <ac:chgData name="洋 李" userId="708f3bfb232b6c11" providerId="LiveId" clId="{635D2E20-8503-4527-9F28-9E7FD0F2883B}" dt="2023-12-05T08:55:53.138" v="71"/>
          <ac:spMkLst>
            <pc:docMk/>
            <pc:sldMk cId="1837357375" sldId="334"/>
            <ac:spMk id="44" creationId="{94709A70-8AA3-C365-7F71-E8748BF14024}"/>
          </ac:spMkLst>
        </pc:spChg>
        <pc:spChg chg="mod">
          <ac:chgData name="洋 李" userId="708f3bfb232b6c11" providerId="LiveId" clId="{635D2E20-8503-4527-9F28-9E7FD0F2883B}" dt="2023-12-05T08:55:53.138" v="71"/>
          <ac:spMkLst>
            <pc:docMk/>
            <pc:sldMk cId="1837357375" sldId="334"/>
            <ac:spMk id="45" creationId="{DAB8603C-7261-1756-8C27-B132166327AF}"/>
          </ac:spMkLst>
        </pc:spChg>
        <pc:spChg chg="mod">
          <ac:chgData name="洋 李" userId="708f3bfb232b6c11" providerId="LiveId" clId="{635D2E20-8503-4527-9F28-9E7FD0F2883B}" dt="2023-12-05T08:55:53.138" v="71"/>
          <ac:spMkLst>
            <pc:docMk/>
            <pc:sldMk cId="1837357375" sldId="334"/>
            <ac:spMk id="46" creationId="{00DFD777-03F9-13B1-4D32-520A82B8BDDB}"/>
          </ac:spMkLst>
        </pc:spChg>
        <pc:spChg chg="mod">
          <ac:chgData name="洋 李" userId="708f3bfb232b6c11" providerId="LiveId" clId="{635D2E20-8503-4527-9F28-9E7FD0F2883B}" dt="2023-12-05T08:55:53.138" v="71"/>
          <ac:spMkLst>
            <pc:docMk/>
            <pc:sldMk cId="1837357375" sldId="334"/>
            <ac:spMk id="47" creationId="{56AAB218-5A41-25DE-2591-09AE3CB099FE}"/>
          </ac:spMkLst>
        </pc:spChg>
        <pc:spChg chg="mod">
          <ac:chgData name="洋 李" userId="708f3bfb232b6c11" providerId="LiveId" clId="{635D2E20-8503-4527-9F28-9E7FD0F2883B}" dt="2023-12-05T08:55:53.138" v="71"/>
          <ac:spMkLst>
            <pc:docMk/>
            <pc:sldMk cId="1837357375" sldId="334"/>
            <ac:spMk id="48" creationId="{EF43E93C-C2CC-02F9-0489-B59F40BDCEA5}"/>
          </ac:spMkLst>
        </pc:spChg>
        <pc:spChg chg="mod">
          <ac:chgData name="洋 李" userId="708f3bfb232b6c11" providerId="LiveId" clId="{635D2E20-8503-4527-9F28-9E7FD0F2883B}" dt="2023-12-05T08:55:53.138" v="71"/>
          <ac:spMkLst>
            <pc:docMk/>
            <pc:sldMk cId="1837357375" sldId="334"/>
            <ac:spMk id="49" creationId="{B9AABB38-3576-345D-F15C-D726E835E4C8}"/>
          </ac:spMkLst>
        </pc:spChg>
        <pc:spChg chg="mod">
          <ac:chgData name="洋 李" userId="708f3bfb232b6c11" providerId="LiveId" clId="{635D2E20-8503-4527-9F28-9E7FD0F2883B}" dt="2023-12-05T08:55:53.138" v="71"/>
          <ac:spMkLst>
            <pc:docMk/>
            <pc:sldMk cId="1837357375" sldId="334"/>
            <ac:spMk id="50" creationId="{4D7EDDDB-2228-49D5-005B-3407CAD1FC52}"/>
          </ac:spMkLst>
        </pc:spChg>
        <pc:spChg chg="mod">
          <ac:chgData name="洋 李" userId="708f3bfb232b6c11" providerId="LiveId" clId="{635D2E20-8503-4527-9F28-9E7FD0F2883B}" dt="2023-12-05T08:55:53.138" v="71"/>
          <ac:spMkLst>
            <pc:docMk/>
            <pc:sldMk cId="1837357375" sldId="334"/>
            <ac:spMk id="51" creationId="{8604D130-9C97-D621-AC65-32231E238524}"/>
          </ac:spMkLst>
        </pc:spChg>
        <pc:spChg chg="mod">
          <ac:chgData name="洋 李" userId="708f3bfb232b6c11" providerId="LiveId" clId="{635D2E20-8503-4527-9F28-9E7FD0F2883B}" dt="2023-12-05T08:55:53.138" v="71"/>
          <ac:spMkLst>
            <pc:docMk/>
            <pc:sldMk cId="1837357375" sldId="334"/>
            <ac:spMk id="52" creationId="{DA2FB866-F66A-10ED-5096-5909A3D429BF}"/>
          </ac:spMkLst>
        </pc:spChg>
        <pc:spChg chg="mod">
          <ac:chgData name="洋 李" userId="708f3bfb232b6c11" providerId="LiveId" clId="{635D2E20-8503-4527-9F28-9E7FD0F2883B}" dt="2023-12-05T08:55:53.138" v="71"/>
          <ac:spMkLst>
            <pc:docMk/>
            <pc:sldMk cId="1837357375" sldId="334"/>
            <ac:spMk id="53" creationId="{3E1DEC25-5ECF-ED3C-9F02-22E2325F85C5}"/>
          </ac:spMkLst>
        </pc:spChg>
        <pc:spChg chg="mod">
          <ac:chgData name="洋 李" userId="708f3bfb232b6c11" providerId="LiveId" clId="{635D2E20-8503-4527-9F28-9E7FD0F2883B}" dt="2023-12-05T08:55:53.138" v="71"/>
          <ac:spMkLst>
            <pc:docMk/>
            <pc:sldMk cId="1837357375" sldId="334"/>
            <ac:spMk id="54" creationId="{2F32BC0A-5C70-83FF-D469-0E568ACB4702}"/>
          </ac:spMkLst>
        </pc:spChg>
        <pc:spChg chg="mod">
          <ac:chgData name="洋 李" userId="708f3bfb232b6c11" providerId="LiveId" clId="{635D2E20-8503-4527-9F28-9E7FD0F2883B}" dt="2023-12-05T08:55:53.138" v="71"/>
          <ac:spMkLst>
            <pc:docMk/>
            <pc:sldMk cId="1837357375" sldId="334"/>
            <ac:spMk id="55" creationId="{B0C0FABB-36C9-80E4-A13F-6DDFB32888FE}"/>
          </ac:spMkLst>
        </pc:spChg>
        <pc:spChg chg="mod">
          <ac:chgData name="洋 李" userId="708f3bfb232b6c11" providerId="LiveId" clId="{635D2E20-8503-4527-9F28-9E7FD0F2883B}" dt="2023-12-05T08:55:53.138" v="71"/>
          <ac:spMkLst>
            <pc:docMk/>
            <pc:sldMk cId="1837357375" sldId="334"/>
            <ac:spMk id="56" creationId="{3DD4BEAC-84AB-1D89-DAAA-8736CC3E7F89}"/>
          </ac:spMkLst>
        </pc:spChg>
        <pc:spChg chg="mod">
          <ac:chgData name="洋 李" userId="708f3bfb232b6c11" providerId="LiveId" clId="{635D2E20-8503-4527-9F28-9E7FD0F2883B}" dt="2023-12-05T08:55:53.138" v="71"/>
          <ac:spMkLst>
            <pc:docMk/>
            <pc:sldMk cId="1837357375" sldId="334"/>
            <ac:spMk id="57" creationId="{B6022EFC-97C6-67E9-987D-71A7D7DE0501}"/>
          </ac:spMkLst>
        </pc:spChg>
        <pc:spChg chg="mod">
          <ac:chgData name="洋 李" userId="708f3bfb232b6c11" providerId="LiveId" clId="{635D2E20-8503-4527-9F28-9E7FD0F2883B}" dt="2023-12-05T08:55:53.138" v="71"/>
          <ac:spMkLst>
            <pc:docMk/>
            <pc:sldMk cId="1837357375" sldId="334"/>
            <ac:spMk id="58" creationId="{BF7DB29D-39BB-B597-C298-AC670F8208CE}"/>
          </ac:spMkLst>
        </pc:spChg>
        <pc:spChg chg="mod">
          <ac:chgData name="洋 李" userId="708f3bfb232b6c11" providerId="LiveId" clId="{635D2E20-8503-4527-9F28-9E7FD0F2883B}" dt="2023-12-05T08:55:53.138" v="71"/>
          <ac:spMkLst>
            <pc:docMk/>
            <pc:sldMk cId="1837357375" sldId="334"/>
            <ac:spMk id="59" creationId="{4005D0DB-E84C-AA1A-4B7C-A2BF29669CED}"/>
          </ac:spMkLst>
        </pc:spChg>
        <pc:spChg chg="mod">
          <ac:chgData name="洋 李" userId="708f3bfb232b6c11" providerId="LiveId" clId="{635D2E20-8503-4527-9F28-9E7FD0F2883B}" dt="2023-12-05T08:55:53.138" v="71"/>
          <ac:spMkLst>
            <pc:docMk/>
            <pc:sldMk cId="1837357375" sldId="334"/>
            <ac:spMk id="60" creationId="{572A4501-9F2B-457E-BF2B-EF9C0B653B5F}"/>
          </ac:spMkLst>
        </pc:spChg>
        <pc:spChg chg="mod">
          <ac:chgData name="洋 李" userId="708f3bfb232b6c11" providerId="LiveId" clId="{635D2E20-8503-4527-9F28-9E7FD0F2883B}" dt="2023-12-05T08:55:53.138" v="71"/>
          <ac:spMkLst>
            <pc:docMk/>
            <pc:sldMk cId="1837357375" sldId="334"/>
            <ac:spMk id="61" creationId="{78AC0EFD-AA8A-1C87-9E5F-3B9FA72EE9E2}"/>
          </ac:spMkLst>
        </pc:spChg>
        <pc:spChg chg="mod">
          <ac:chgData name="洋 李" userId="708f3bfb232b6c11" providerId="LiveId" clId="{635D2E20-8503-4527-9F28-9E7FD0F2883B}" dt="2023-12-05T08:55:53.138" v="71"/>
          <ac:spMkLst>
            <pc:docMk/>
            <pc:sldMk cId="1837357375" sldId="334"/>
            <ac:spMk id="62" creationId="{2A254FED-FAFF-617E-CDD9-E946B79F9670}"/>
          </ac:spMkLst>
        </pc:spChg>
        <pc:spChg chg="mod">
          <ac:chgData name="洋 李" userId="708f3bfb232b6c11" providerId="LiveId" clId="{635D2E20-8503-4527-9F28-9E7FD0F2883B}" dt="2023-12-05T08:55:53.138" v="71"/>
          <ac:spMkLst>
            <pc:docMk/>
            <pc:sldMk cId="1837357375" sldId="334"/>
            <ac:spMk id="63" creationId="{1A9885B6-89B8-4B32-C55A-5AB49225FE07}"/>
          </ac:spMkLst>
        </pc:spChg>
        <pc:spChg chg="mod">
          <ac:chgData name="洋 李" userId="708f3bfb232b6c11" providerId="LiveId" clId="{635D2E20-8503-4527-9F28-9E7FD0F2883B}" dt="2023-12-05T08:55:53.138" v="71"/>
          <ac:spMkLst>
            <pc:docMk/>
            <pc:sldMk cId="1837357375" sldId="334"/>
            <ac:spMk id="64" creationId="{BEA0E262-D406-7B20-7CBF-11C6388FE074}"/>
          </ac:spMkLst>
        </pc:spChg>
        <pc:spChg chg="mod">
          <ac:chgData name="洋 李" userId="708f3bfb232b6c11" providerId="LiveId" clId="{635D2E20-8503-4527-9F28-9E7FD0F2883B}" dt="2023-12-05T08:55:53.138" v="71"/>
          <ac:spMkLst>
            <pc:docMk/>
            <pc:sldMk cId="1837357375" sldId="334"/>
            <ac:spMk id="65" creationId="{26DC57F3-964E-B804-ACB5-804E34945519}"/>
          </ac:spMkLst>
        </pc:spChg>
        <pc:spChg chg="mod">
          <ac:chgData name="洋 李" userId="708f3bfb232b6c11" providerId="LiveId" clId="{635D2E20-8503-4527-9F28-9E7FD0F2883B}" dt="2023-12-05T08:55:53.138" v="71"/>
          <ac:spMkLst>
            <pc:docMk/>
            <pc:sldMk cId="1837357375" sldId="334"/>
            <ac:spMk id="66" creationId="{2F0409A6-4530-70B4-EA15-557EA383C6D6}"/>
          </ac:spMkLst>
        </pc:spChg>
        <pc:spChg chg="mod">
          <ac:chgData name="洋 李" userId="708f3bfb232b6c11" providerId="LiveId" clId="{635D2E20-8503-4527-9F28-9E7FD0F2883B}" dt="2023-12-05T08:55:53.138" v="71"/>
          <ac:spMkLst>
            <pc:docMk/>
            <pc:sldMk cId="1837357375" sldId="334"/>
            <ac:spMk id="67" creationId="{99221E92-C54D-E9EB-6568-D8EB3B668C5B}"/>
          </ac:spMkLst>
        </pc:spChg>
        <pc:spChg chg="mod">
          <ac:chgData name="洋 李" userId="708f3bfb232b6c11" providerId="LiveId" clId="{635D2E20-8503-4527-9F28-9E7FD0F2883B}" dt="2023-12-05T08:55:53.138" v="71"/>
          <ac:spMkLst>
            <pc:docMk/>
            <pc:sldMk cId="1837357375" sldId="334"/>
            <ac:spMk id="68" creationId="{1EB6E0A0-74B3-3D8F-EF59-02BE0E596894}"/>
          </ac:spMkLst>
        </pc:spChg>
        <pc:spChg chg="mod">
          <ac:chgData name="洋 李" userId="708f3bfb232b6c11" providerId="LiveId" clId="{635D2E20-8503-4527-9F28-9E7FD0F2883B}" dt="2023-12-05T08:55:53.138" v="71"/>
          <ac:spMkLst>
            <pc:docMk/>
            <pc:sldMk cId="1837357375" sldId="334"/>
            <ac:spMk id="69" creationId="{CB57D976-0A42-05E8-D7DD-244E7452C889}"/>
          </ac:spMkLst>
        </pc:spChg>
        <pc:spChg chg="mod">
          <ac:chgData name="洋 李" userId="708f3bfb232b6c11" providerId="LiveId" clId="{635D2E20-8503-4527-9F28-9E7FD0F2883B}" dt="2023-12-05T08:55:53.138" v="71"/>
          <ac:spMkLst>
            <pc:docMk/>
            <pc:sldMk cId="1837357375" sldId="334"/>
            <ac:spMk id="70" creationId="{0B18EC24-A6BC-89E2-F012-ACF8332F534D}"/>
          </ac:spMkLst>
        </pc:spChg>
        <pc:spChg chg="mod">
          <ac:chgData name="洋 李" userId="708f3bfb232b6c11" providerId="LiveId" clId="{635D2E20-8503-4527-9F28-9E7FD0F2883B}" dt="2023-12-05T08:55:53.138" v="71"/>
          <ac:spMkLst>
            <pc:docMk/>
            <pc:sldMk cId="1837357375" sldId="334"/>
            <ac:spMk id="71" creationId="{E04D7E85-1B25-4CE6-2EFC-06864F9F081D}"/>
          </ac:spMkLst>
        </pc:spChg>
        <pc:spChg chg="mod">
          <ac:chgData name="洋 李" userId="708f3bfb232b6c11" providerId="LiveId" clId="{635D2E20-8503-4527-9F28-9E7FD0F2883B}" dt="2023-12-05T08:55:53.138" v="71"/>
          <ac:spMkLst>
            <pc:docMk/>
            <pc:sldMk cId="1837357375" sldId="334"/>
            <ac:spMk id="72" creationId="{011AA631-21D5-0D32-CEC0-1295207630D9}"/>
          </ac:spMkLst>
        </pc:spChg>
        <pc:spChg chg="mod">
          <ac:chgData name="洋 李" userId="708f3bfb232b6c11" providerId="LiveId" clId="{635D2E20-8503-4527-9F28-9E7FD0F2883B}" dt="2023-12-05T08:55:53.138" v="71"/>
          <ac:spMkLst>
            <pc:docMk/>
            <pc:sldMk cId="1837357375" sldId="334"/>
            <ac:spMk id="73" creationId="{657FC814-ED5F-52E2-3060-B2C1C366CB33}"/>
          </ac:spMkLst>
        </pc:spChg>
        <pc:spChg chg="mod">
          <ac:chgData name="洋 李" userId="708f3bfb232b6c11" providerId="LiveId" clId="{635D2E20-8503-4527-9F28-9E7FD0F2883B}" dt="2023-12-05T08:55:53.138" v="71"/>
          <ac:spMkLst>
            <pc:docMk/>
            <pc:sldMk cId="1837357375" sldId="334"/>
            <ac:spMk id="74" creationId="{0CB2221E-C4E8-2022-C5DF-2630103A8712}"/>
          </ac:spMkLst>
        </pc:spChg>
        <pc:spChg chg="mod">
          <ac:chgData name="洋 李" userId="708f3bfb232b6c11" providerId="LiveId" clId="{635D2E20-8503-4527-9F28-9E7FD0F2883B}" dt="2023-12-05T08:55:53.138" v="71"/>
          <ac:spMkLst>
            <pc:docMk/>
            <pc:sldMk cId="1837357375" sldId="334"/>
            <ac:spMk id="75" creationId="{17E5DCD3-B00C-64E3-F2A1-9B92456676A4}"/>
          </ac:spMkLst>
        </pc:spChg>
        <pc:spChg chg="mod">
          <ac:chgData name="洋 李" userId="708f3bfb232b6c11" providerId="LiveId" clId="{635D2E20-8503-4527-9F28-9E7FD0F2883B}" dt="2023-12-05T08:55:53.138" v="71"/>
          <ac:spMkLst>
            <pc:docMk/>
            <pc:sldMk cId="1837357375" sldId="334"/>
            <ac:spMk id="76" creationId="{B7D34326-49DC-34B8-96C1-805AF93A6D0D}"/>
          </ac:spMkLst>
        </pc:spChg>
        <pc:spChg chg="mod">
          <ac:chgData name="洋 李" userId="708f3bfb232b6c11" providerId="LiveId" clId="{635D2E20-8503-4527-9F28-9E7FD0F2883B}" dt="2023-12-05T08:55:53.138" v="71"/>
          <ac:spMkLst>
            <pc:docMk/>
            <pc:sldMk cId="1837357375" sldId="334"/>
            <ac:spMk id="77" creationId="{00D9CC48-B62D-597E-FE99-D0E49E870CA5}"/>
          </ac:spMkLst>
        </pc:spChg>
        <pc:spChg chg="mod">
          <ac:chgData name="洋 李" userId="708f3bfb232b6c11" providerId="LiveId" clId="{635D2E20-8503-4527-9F28-9E7FD0F2883B}" dt="2023-12-05T08:55:53.138" v="71"/>
          <ac:spMkLst>
            <pc:docMk/>
            <pc:sldMk cId="1837357375" sldId="334"/>
            <ac:spMk id="78" creationId="{B560F27F-56D2-74F1-59BE-83C6D58E731A}"/>
          </ac:spMkLst>
        </pc:spChg>
        <pc:spChg chg="mod">
          <ac:chgData name="洋 李" userId="708f3bfb232b6c11" providerId="LiveId" clId="{635D2E20-8503-4527-9F28-9E7FD0F2883B}" dt="2023-12-05T08:55:53.138" v="71"/>
          <ac:spMkLst>
            <pc:docMk/>
            <pc:sldMk cId="1837357375" sldId="334"/>
            <ac:spMk id="79" creationId="{780F7997-9E41-9BE6-0EF5-65087ABC1941}"/>
          </ac:spMkLst>
        </pc:spChg>
        <pc:spChg chg="mod">
          <ac:chgData name="洋 李" userId="708f3bfb232b6c11" providerId="LiveId" clId="{635D2E20-8503-4527-9F28-9E7FD0F2883B}" dt="2023-12-05T08:55:53.138" v="71"/>
          <ac:spMkLst>
            <pc:docMk/>
            <pc:sldMk cId="1837357375" sldId="334"/>
            <ac:spMk id="80" creationId="{72673554-700C-3EC0-348F-B3D41FDB9FA5}"/>
          </ac:spMkLst>
        </pc:spChg>
        <pc:spChg chg="mod">
          <ac:chgData name="洋 李" userId="708f3bfb232b6c11" providerId="LiveId" clId="{635D2E20-8503-4527-9F28-9E7FD0F2883B}" dt="2023-12-05T08:55:53.138" v="71"/>
          <ac:spMkLst>
            <pc:docMk/>
            <pc:sldMk cId="1837357375" sldId="334"/>
            <ac:spMk id="81" creationId="{CEA40616-9585-6E28-16AB-198789CFB443}"/>
          </ac:spMkLst>
        </pc:spChg>
        <pc:spChg chg="mod">
          <ac:chgData name="洋 李" userId="708f3bfb232b6c11" providerId="LiveId" clId="{635D2E20-8503-4527-9F28-9E7FD0F2883B}" dt="2023-12-05T08:55:53.138" v="71"/>
          <ac:spMkLst>
            <pc:docMk/>
            <pc:sldMk cId="1837357375" sldId="334"/>
            <ac:spMk id="82" creationId="{1DD642FF-4734-544C-1868-CFF8CC2A9BB6}"/>
          </ac:spMkLst>
        </pc:spChg>
        <pc:spChg chg="mod">
          <ac:chgData name="洋 李" userId="708f3bfb232b6c11" providerId="LiveId" clId="{635D2E20-8503-4527-9F28-9E7FD0F2883B}" dt="2023-12-05T08:55:53.138" v="71"/>
          <ac:spMkLst>
            <pc:docMk/>
            <pc:sldMk cId="1837357375" sldId="334"/>
            <ac:spMk id="83" creationId="{B6CEC0E8-32D5-58EB-8CBB-EE526B90A731}"/>
          </ac:spMkLst>
        </pc:spChg>
        <pc:spChg chg="mod">
          <ac:chgData name="洋 李" userId="708f3bfb232b6c11" providerId="LiveId" clId="{635D2E20-8503-4527-9F28-9E7FD0F2883B}" dt="2023-12-05T08:55:53.138" v="71"/>
          <ac:spMkLst>
            <pc:docMk/>
            <pc:sldMk cId="1837357375" sldId="334"/>
            <ac:spMk id="84" creationId="{949FD724-A197-5F55-A5A8-57C6DE661370}"/>
          </ac:spMkLst>
        </pc:spChg>
        <pc:spChg chg="mod">
          <ac:chgData name="洋 李" userId="708f3bfb232b6c11" providerId="LiveId" clId="{635D2E20-8503-4527-9F28-9E7FD0F2883B}" dt="2023-12-05T08:55:53.138" v="71"/>
          <ac:spMkLst>
            <pc:docMk/>
            <pc:sldMk cId="1837357375" sldId="334"/>
            <ac:spMk id="85" creationId="{0FA06E14-C5E1-9E9D-0B9C-4DCBB1B56B7C}"/>
          </ac:spMkLst>
        </pc:spChg>
        <pc:spChg chg="mod">
          <ac:chgData name="洋 李" userId="708f3bfb232b6c11" providerId="LiveId" clId="{635D2E20-8503-4527-9F28-9E7FD0F2883B}" dt="2023-12-05T08:55:53.138" v="71"/>
          <ac:spMkLst>
            <pc:docMk/>
            <pc:sldMk cId="1837357375" sldId="334"/>
            <ac:spMk id="86" creationId="{C80DA069-8E6A-C40F-423D-3C08C9A0C0E9}"/>
          </ac:spMkLst>
        </pc:spChg>
        <pc:spChg chg="mod">
          <ac:chgData name="洋 李" userId="708f3bfb232b6c11" providerId="LiveId" clId="{635D2E20-8503-4527-9F28-9E7FD0F2883B}" dt="2023-12-05T08:55:53.138" v="71"/>
          <ac:spMkLst>
            <pc:docMk/>
            <pc:sldMk cId="1837357375" sldId="334"/>
            <ac:spMk id="87" creationId="{CEF4356D-0F21-FE90-BE88-913610ECDAC8}"/>
          </ac:spMkLst>
        </pc:spChg>
        <pc:spChg chg="mod">
          <ac:chgData name="洋 李" userId="708f3bfb232b6c11" providerId="LiveId" clId="{635D2E20-8503-4527-9F28-9E7FD0F2883B}" dt="2023-12-05T08:55:53.138" v="71"/>
          <ac:spMkLst>
            <pc:docMk/>
            <pc:sldMk cId="1837357375" sldId="334"/>
            <ac:spMk id="88" creationId="{EB658E23-ADB2-A8C4-FB45-F00483E6E914}"/>
          </ac:spMkLst>
        </pc:spChg>
        <pc:spChg chg="mod">
          <ac:chgData name="洋 李" userId="708f3bfb232b6c11" providerId="LiveId" clId="{635D2E20-8503-4527-9F28-9E7FD0F2883B}" dt="2023-12-05T08:55:53.138" v="71"/>
          <ac:spMkLst>
            <pc:docMk/>
            <pc:sldMk cId="1837357375" sldId="334"/>
            <ac:spMk id="89" creationId="{2ACEC967-3ABB-443D-4ED8-C165D74F5137}"/>
          </ac:spMkLst>
        </pc:spChg>
        <pc:spChg chg="mod">
          <ac:chgData name="洋 李" userId="708f3bfb232b6c11" providerId="LiveId" clId="{635D2E20-8503-4527-9F28-9E7FD0F2883B}" dt="2023-12-05T08:55:53.138" v="71"/>
          <ac:spMkLst>
            <pc:docMk/>
            <pc:sldMk cId="1837357375" sldId="334"/>
            <ac:spMk id="90" creationId="{D43DADA4-386B-F800-5439-BBF7772E7E3E}"/>
          </ac:spMkLst>
        </pc:spChg>
        <pc:spChg chg="mod">
          <ac:chgData name="洋 李" userId="708f3bfb232b6c11" providerId="LiveId" clId="{635D2E20-8503-4527-9F28-9E7FD0F2883B}" dt="2023-12-05T08:55:53.138" v="71"/>
          <ac:spMkLst>
            <pc:docMk/>
            <pc:sldMk cId="1837357375" sldId="334"/>
            <ac:spMk id="91" creationId="{8DC73F4C-F849-D404-A4B8-4349AC05580B}"/>
          </ac:spMkLst>
        </pc:spChg>
        <pc:spChg chg="mod">
          <ac:chgData name="洋 李" userId="708f3bfb232b6c11" providerId="LiveId" clId="{635D2E20-8503-4527-9F28-9E7FD0F2883B}" dt="2023-12-05T08:55:53.138" v="71"/>
          <ac:spMkLst>
            <pc:docMk/>
            <pc:sldMk cId="1837357375" sldId="334"/>
            <ac:spMk id="92" creationId="{7D95DC18-FA6D-1226-315D-D6DDA539F7AC}"/>
          </ac:spMkLst>
        </pc:spChg>
        <pc:spChg chg="mod">
          <ac:chgData name="洋 李" userId="708f3bfb232b6c11" providerId="LiveId" clId="{635D2E20-8503-4527-9F28-9E7FD0F2883B}" dt="2023-12-05T08:55:53.138" v="71"/>
          <ac:spMkLst>
            <pc:docMk/>
            <pc:sldMk cId="1837357375" sldId="334"/>
            <ac:spMk id="93" creationId="{39EDABA8-109F-C9F6-C373-579CD14F2785}"/>
          </ac:spMkLst>
        </pc:spChg>
        <pc:spChg chg="mod">
          <ac:chgData name="洋 李" userId="708f3bfb232b6c11" providerId="LiveId" clId="{635D2E20-8503-4527-9F28-9E7FD0F2883B}" dt="2023-12-05T08:55:53.138" v="71"/>
          <ac:spMkLst>
            <pc:docMk/>
            <pc:sldMk cId="1837357375" sldId="334"/>
            <ac:spMk id="94" creationId="{4F7099A6-E628-C801-B85A-76574E7D3EA6}"/>
          </ac:spMkLst>
        </pc:spChg>
        <pc:spChg chg="mod">
          <ac:chgData name="洋 李" userId="708f3bfb232b6c11" providerId="LiveId" clId="{635D2E20-8503-4527-9F28-9E7FD0F2883B}" dt="2023-12-05T08:55:53.138" v="71"/>
          <ac:spMkLst>
            <pc:docMk/>
            <pc:sldMk cId="1837357375" sldId="334"/>
            <ac:spMk id="95" creationId="{303B0BE5-B7B2-9E20-0757-39CC638A054A}"/>
          </ac:spMkLst>
        </pc:spChg>
        <pc:spChg chg="mod">
          <ac:chgData name="洋 李" userId="708f3bfb232b6c11" providerId="LiveId" clId="{635D2E20-8503-4527-9F28-9E7FD0F2883B}" dt="2023-12-05T08:55:53.138" v="71"/>
          <ac:spMkLst>
            <pc:docMk/>
            <pc:sldMk cId="1837357375" sldId="334"/>
            <ac:spMk id="96" creationId="{75D9765B-5621-560C-3161-B792074AE530}"/>
          </ac:spMkLst>
        </pc:spChg>
        <pc:spChg chg="mod">
          <ac:chgData name="洋 李" userId="708f3bfb232b6c11" providerId="LiveId" clId="{635D2E20-8503-4527-9F28-9E7FD0F2883B}" dt="2023-12-05T08:55:53.138" v="71"/>
          <ac:spMkLst>
            <pc:docMk/>
            <pc:sldMk cId="1837357375" sldId="334"/>
            <ac:spMk id="97" creationId="{BD8864F2-4715-AA5E-1F4D-C7A7DCCC9F13}"/>
          </ac:spMkLst>
        </pc:spChg>
        <pc:spChg chg="mod">
          <ac:chgData name="洋 李" userId="708f3bfb232b6c11" providerId="LiveId" clId="{635D2E20-8503-4527-9F28-9E7FD0F2883B}" dt="2023-12-05T08:55:53.138" v="71"/>
          <ac:spMkLst>
            <pc:docMk/>
            <pc:sldMk cId="1837357375" sldId="334"/>
            <ac:spMk id="98" creationId="{72EC7DD3-4095-7595-D82F-107817CEF3E9}"/>
          </ac:spMkLst>
        </pc:spChg>
        <pc:spChg chg="mod">
          <ac:chgData name="洋 李" userId="708f3bfb232b6c11" providerId="LiveId" clId="{635D2E20-8503-4527-9F28-9E7FD0F2883B}" dt="2023-12-05T08:55:53.138" v="71"/>
          <ac:spMkLst>
            <pc:docMk/>
            <pc:sldMk cId="1837357375" sldId="334"/>
            <ac:spMk id="99" creationId="{37E73976-A11B-1FC0-E4C8-3521340E4C47}"/>
          </ac:spMkLst>
        </pc:spChg>
        <pc:spChg chg="mod">
          <ac:chgData name="洋 李" userId="708f3bfb232b6c11" providerId="LiveId" clId="{635D2E20-8503-4527-9F28-9E7FD0F2883B}" dt="2023-12-05T08:55:53.138" v="71"/>
          <ac:spMkLst>
            <pc:docMk/>
            <pc:sldMk cId="1837357375" sldId="334"/>
            <ac:spMk id="100" creationId="{448004F5-52FB-DA2C-7F4A-124407AD9718}"/>
          </ac:spMkLst>
        </pc:spChg>
        <pc:spChg chg="mod">
          <ac:chgData name="洋 李" userId="708f3bfb232b6c11" providerId="LiveId" clId="{635D2E20-8503-4527-9F28-9E7FD0F2883B}" dt="2023-12-05T08:55:53.138" v="71"/>
          <ac:spMkLst>
            <pc:docMk/>
            <pc:sldMk cId="1837357375" sldId="334"/>
            <ac:spMk id="101" creationId="{CAFF3CBC-DC3F-DDDD-8B30-55318B47A83A}"/>
          </ac:spMkLst>
        </pc:spChg>
        <pc:spChg chg="mod">
          <ac:chgData name="洋 李" userId="708f3bfb232b6c11" providerId="LiveId" clId="{635D2E20-8503-4527-9F28-9E7FD0F2883B}" dt="2023-12-05T08:55:53.138" v="71"/>
          <ac:spMkLst>
            <pc:docMk/>
            <pc:sldMk cId="1837357375" sldId="334"/>
            <ac:spMk id="102" creationId="{A6FD4B0E-488F-47A8-6DCC-81B06F7CE63E}"/>
          </ac:spMkLst>
        </pc:spChg>
        <pc:spChg chg="mod">
          <ac:chgData name="洋 李" userId="708f3bfb232b6c11" providerId="LiveId" clId="{635D2E20-8503-4527-9F28-9E7FD0F2883B}" dt="2023-12-05T08:55:53.138" v="71"/>
          <ac:spMkLst>
            <pc:docMk/>
            <pc:sldMk cId="1837357375" sldId="334"/>
            <ac:spMk id="103" creationId="{5E450DFD-D6FF-B80B-E45E-7B92EB966CD2}"/>
          </ac:spMkLst>
        </pc:spChg>
        <pc:spChg chg="mod">
          <ac:chgData name="洋 李" userId="708f3bfb232b6c11" providerId="LiveId" clId="{635D2E20-8503-4527-9F28-9E7FD0F2883B}" dt="2023-12-05T08:55:53.138" v="71"/>
          <ac:spMkLst>
            <pc:docMk/>
            <pc:sldMk cId="1837357375" sldId="334"/>
            <ac:spMk id="104" creationId="{54B2698A-0C02-F3F1-650C-ABF4E36E66E7}"/>
          </ac:spMkLst>
        </pc:spChg>
        <pc:spChg chg="mod">
          <ac:chgData name="洋 李" userId="708f3bfb232b6c11" providerId="LiveId" clId="{635D2E20-8503-4527-9F28-9E7FD0F2883B}" dt="2023-12-05T08:55:53.138" v="71"/>
          <ac:spMkLst>
            <pc:docMk/>
            <pc:sldMk cId="1837357375" sldId="334"/>
            <ac:spMk id="105" creationId="{B442A1F4-DE3D-A670-741B-EF6C2BBD5760}"/>
          </ac:spMkLst>
        </pc:spChg>
        <pc:spChg chg="mod">
          <ac:chgData name="洋 李" userId="708f3bfb232b6c11" providerId="LiveId" clId="{635D2E20-8503-4527-9F28-9E7FD0F2883B}" dt="2023-12-05T08:55:53.138" v="71"/>
          <ac:spMkLst>
            <pc:docMk/>
            <pc:sldMk cId="1837357375" sldId="334"/>
            <ac:spMk id="106" creationId="{30D3ECFE-8C8E-8910-E640-579246B06A13}"/>
          </ac:spMkLst>
        </pc:spChg>
        <pc:spChg chg="mod">
          <ac:chgData name="洋 李" userId="708f3bfb232b6c11" providerId="LiveId" clId="{635D2E20-8503-4527-9F28-9E7FD0F2883B}" dt="2023-12-05T08:55:53.138" v="71"/>
          <ac:spMkLst>
            <pc:docMk/>
            <pc:sldMk cId="1837357375" sldId="334"/>
            <ac:spMk id="107" creationId="{F62EB00B-E212-371D-4787-B17E37DE6268}"/>
          </ac:spMkLst>
        </pc:spChg>
        <pc:spChg chg="mod">
          <ac:chgData name="洋 李" userId="708f3bfb232b6c11" providerId="LiveId" clId="{635D2E20-8503-4527-9F28-9E7FD0F2883B}" dt="2023-12-05T08:55:53.138" v="71"/>
          <ac:spMkLst>
            <pc:docMk/>
            <pc:sldMk cId="1837357375" sldId="334"/>
            <ac:spMk id="108" creationId="{6E36993D-99D8-0A01-4DD2-27F7BDA95622}"/>
          </ac:spMkLst>
        </pc:spChg>
        <pc:spChg chg="mod">
          <ac:chgData name="洋 李" userId="708f3bfb232b6c11" providerId="LiveId" clId="{635D2E20-8503-4527-9F28-9E7FD0F2883B}" dt="2023-12-05T08:55:53.138" v="71"/>
          <ac:spMkLst>
            <pc:docMk/>
            <pc:sldMk cId="1837357375" sldId="334"/>
            <ac:spMk id="109" creationId="{A8D5BE1D-8B85-4FB8-6173-73003ADB7867}"/>
          </ac:spMkLst>
        </pc:spChg>
        <pc:spChg chg="mod">
          <ac:chgData name="洋 李" userId="708f3bfb232b6c11" providerId="LiveId" clId="{635D2E20-8503-4527-9F28-9E7FD0F2883B}" dt="2023-12-05T08:55:53.138" v="71"/>
          <ac:spMkLst>
            <pc:docMk/>
            <pc:sldMk cId="1837357375" sldId="334"/>
            <ac:spMk id="110" creationId="{6C3F1C68-402F-C743-1AE3-162A2796041C}"/>
          </ac:spMkLst>
        </pc:spChg>
        <pc:spChg chg="mod">
          <ac:chgData name="洋 李" userId="708f3bfb232b6c11" providerId="LiveId" clId="{635D2E20-8503-4527-9F28-9E7FD0F2883B}" dt="2023-12-05T08:55:53.138" v="71"/>
          <ac:spMkLst>
            <pc:docMk/>
            <pc:sldMk cId="1837357375" sldId="334"/>
            <ac:spMk id="111" creationId="{98805B14-E942-FEDD-E30F-F89BD240A0CA}"/>
          </ac:spMkLst>
        </pc:spChg>
        <pc:spChg chg="mod">
          <ac:chgData name="洋 李" userId="708f3bfb232b6c11" providerId="LiveId" clId="{635D2E20-8503-4527-9F28-9E7FD0F2883B}" dt="2023-12-05T08:55:53.138" v="71"/>
          <ac:spMkLst>
            <pc:docMk/>
            <pc:sldMk cId="1837357375" sldId="334"/>
            <ac:spMk id="112" creationId="{7E3F051C-BF0A-B805-573D-ABEA95544316}"/>
          </ac:spMkLst>
        </pc:spChg>
        <pc:spChg chg="mod">
          <ac:chgData name="洋 李" userId="708f3bfb232b6c11" providerId="LiveId" clId="{635D2E20-8503-4527-9F28-9E7FD0F2883B}" dt="2023-12-05T08:55:53.138" v="71"/>
          <ac:spMkLst>
            <pc:docMk/>
            <pc:sldMk cId="1837357375" sldId="334"/>
            <ac:spMk id="113" creationId="{BF0CB84E-94F0-8974-FE84-691683B03F59}"/>
          </ac:spMkLst>
        </pc:spChg>
        <pc:spChg chg="mod">
          <ac:chgData name="洋 李" userId="708f3bfb232b6c11" providerId="LiveId" clId="{635D2E20-8503-4527-9F28-9E7FD0F2883B}" dt="2023-12-05T08:55:53.138" v="71"/>
          <ac:spMkLst>
            <pc:docMk/>
            <pc:sldMk cId="1837357375" sldId="334"/>
            <ac:spMk id="114" creationId="{58C8F5C0-616E-E7D7-9D3F-099583313532}"/>
          </ac:spMkLst>
        </pc:spChg>
        <pc:spChg chg="mod">
          <ac:chgData name="洋 李" userId="708f3bfb232b6c11" providerId="LiveId" clId="{635D2E20-8503-4527-9F28-9E7FD0F2883B}" dt="2023-12-05T08:55:53.138" v="71"/>
          <ac:spMkLst>
            <pc:docMk/>
            <pc:sldMk cId="1837357375" sldId="334"/>
            <ac:spMk id="115" creationId="{8D519F26-25ED-44A2-D435-3EF11932527F}"/>
          </ac:spMkLst>
        </pc:spChg>
        <pc:spChg chg="mod">
          <ac:chgData name="洋 李" userId="708f3bfb232b6c11" providerId="LiveId" clId="{635D2E20-8503-4527-9F28-9E7FD0F2883B}" dt="2023-12-05T08:55:53.138" v="71"/>
          <ac:spMkLst>
            <pc:docMk/>
            <pc:sldMk cId="1837357375" sldId="334"/>
            <ac:spMk id="116" creationId="{BD6D7E5C-21CE-F249-8932-2981158D0598}"/>
          </ac:spMkLst>
        </pc:spChg>
        <pc:spChg chg="mod">
          <ac:chgData name="洋 李" userId="708f3bfb232b6c11" providerId="LiveId" clId="{635D2E20-8503-4527-9F28-9E7FD0F2883B}" dt="2023-12-05T08:55:53.138" v="71"/>
          <ac:spMkLst>
            <pc:docMk/>
            <pc:sldMk cId="1837357375" sldId="334"/>
            <ac:spMk id="117" creationId="{2E37E2F6-7712-F7D9-CCBB-5B4667E3A187}"/>
          </ac:spMkLst>
        </pc:spChg>
        <pc:spChg chg="mod">
          <ac:chgData name="洋 李" userId="708f3bfb232b6c11" providerId="LiveId" clId="{635D2E20-8503-4527-9F28-9E7FD0F2883B}" dt="2023-12-05T08:55:53.138" v="71"/>
          <ac:spMkLst>
            <pc:docMk/>
            <pc:sldMk cId="1837357375" sldId="334"/>
            <ac:spMk id="118" creationId="{A1FCA6B1-25FE-7C31-EEE9-524D04090E2B}"/>
          </ac:spMkLst>
        </pc:spChg>
        <pc:spChg chg="mod">
          <ac:chgData name="洋 李" userId="708f3bfb232b6c11" providerId="LiveId" clId="{635D2E20-8503-4527-9F28-9E7FD0F2883B}" dt="2023-12-05T08:55:53.138" v="71"/>
          <ac:spMkLst>
            <pc:docMk/>
            <pc:sldMk cId="1837357375" sldId="334"/>
            <ac:spMk id="119" creationId="{5FD5D26C-B650-620B-94B1-5D21819AE2A2}"/>
          </ac:spMkLst>
        </pc:spChg>
        <pc:spChg chg="mod">
          <ac:chgData name="洋 李" userId="708f3bfb232b6c11" providerId="LiveId" clId="{635D2E20-8503-4527-9F28-9E7FD0F2883B}" dt="2023-12-05T08:55:53.138" v="71"/>
          <ac:spMkLst>
            <pc:docMk/>
            <pc:sldMk cId="1837357375" sldId="334"/>
            <ac:spMk id="120" creationId="{4294A43C-4366-71EA-AC23-73FBDF7240EA}"/>
          </ac:spMkLst>
        </pc:spChg>
        <pc:spChg chg="mod">
          <ac:chgData name="洋 李" userId="708f3bfb232b6c11" providerId="LiveId" clId="{635D2E20-8503-4527-9F28-9E7FD0F2883B}" dt="2023-12-05T08:55:53.138" v="71"/>
          <ac:spMkLst>
            <pc:docMk/>
            <pc:sldMk cId="1837357375" sldId="334"/>
            <ac:spMk id="121" creationId="{C366A41C-0A53-FAF4-4126-340693416A04}"/>
          </ac:spMkLst>
        </pc:spChg>
        <pc:spChg chg="mod">
          <ac:chgData name="洋 李" userId="708f3bfb232b6c11" providerId="LiveId" clId="{635D2E20-8503-4527-9F28-9E7FD0F2883B}" dt="2023-12-05T08:55:53.138" v="71"/>
          <ac:spMkLst>
            <pc:docMk/>
            <pc:sldMk cId="1837357375" sldId="334"/>
            <ac:spMk id="122" creationId="{9229D389-CD36-A125-1644-9B7683442EE0}"/>
          </ac:spMkLst>
        </pc:spChg>
        <pc:spChg chg="mod">
          <ac:chgData name="洋 李" userId="708f3bfb232b6c11" providerId="LiveId" clId="{635D2E20-8503-4527-9F28-9E7FD0F2883B}" dt="2023-12-05T08:55:53.138" v="71"/>
          <ac:spMkLst>
            <pc:docMk/>
            <pc:sldMk cId="1837357375" sldId="334"/>
            <ac:spMk id="123" creationId="{8D4B712E-470D-0DBE-E5D2-B7F832606C22}"/>
          </ac:spMkLst>
        </pc:spChg>
        <pc:spChg chg="mod">
          <ac:chgData name="洋 李" userId="708f3bfb232b6c11" providerId="LiveId" clId="{635D2E20-8503-4527-9F28-9E7FD0F2883B}" dt="2023-12-05T08:55:53.138" v="71"/>
          <ac:spMkLst>
            <pc:docMk/>
            <pc:sldMk cId="1837357375" sldId="334"/>
            <ac:spMk id="124" creationId="{E6FD3F84-3B73-9E2C-C9E0-F17D9050A605}"/>
          </ac:spMkLst>
        </pc:spChg>
        <pc:spChg chg="mod">
          <ac:chgData name="洋 李" userId="708f3bfb232b6c11" providerId="LiveId" clId="{635D2E20-8503-4527-9F28-9E7FD0F2883B}" dt="2023-12-05T08:55:53.138" v="71"/>
          <ac:spMkLst>
            <pc:docMk/>
            <pc:sldMk cId="1837357375" sldId="334"/>
            <ac:spMk id="125" creationId="{C8D0581E-0683-3326-D0DF-2F217F516A7C}"/>
          </ac:spMkLst>
        </pc:spChg>
        <pc:spChg chg="mod">
          <ac:chgData name="洋 李" userId="708f3bfb232b6c11" providerId="LiveId" clId="{635D2E20-8503-4527-9F28-9E7FD0F2883B}" dt="2023-12-05T08:55:53.138" v="71"/>
          <ac:spMkLst>
            <pc:docMk/>
            <pc:sldMk cId="1837357375" sldId="334"/>
            <ac:spMk id="126" creationId="{2E0EC79F-F14F-9A72-0440-CCDD687B7461}"/>
          </ac:spMkLst>
        </pc:spChg>
        <pc:spChg chg="mod">
          <ac:chgData name="洋 李" userId="708f3bfb232b6c11" providerId="LiveId" clId="{635D2E20-8503-4527-9F28-9E7FD0F2883B}" dt="2023-12-05T08:55:53.138" v="71"/>
          <ac:spMkLst>
            <pc:docMk/>
            <pc:sldMk cId="1837357375" sldId="334"/>
            <ac:spMk id="127" creationId="{7D95D1E5-BC41-0C8C-D6D8-EDD409DBB654}"/>
          </ac:spMkLst>
        </pc:spChg>
        <pc:spChg chg="mod">
          <ac:chgData name="洋 李" userId="708f3bfb232b6c11" providerId="LiveId" clId="{635D2E20-8503-4527-9F28-9E7FD0F2883B}" dt="2023-12-05T08:55:53.138" v="71"/>
          <ac:spMkLst>
            <pc:docMk/>
            <pc:sldMk cId="1837357375" sldId="334"/>
            <ac:spMk id="128" creationId="{0542B4D0-2F3D-BFB7-F110-C83EF5ABFAAE}"/>
          </ac:spMkLst>
        </pc:spChg>
        <pc:spChg chg="mod">
          <ac:chgData name="洋 李" userId="708f3bfb232b6c11" providerId="LiveId" clId="{635D2E20-8503-4527-9F28-9E7FD0F2883B}" dt="2023-12-05T08:55:53.138" v="71"/>
          <ac:spMkLst>
            <pc:docMk/>
            <pc:sldMk cId="1837357375" sldId="334"/>
            <ac:spMk id="129" creationId="{4189145D-ADB9-9FC1-756A-661D879207F2}"/>
          </ac:spMkLst>
        </pc:spChg>
        <pc:spChg chg="mod">
          <ac:chgData name="洋 李" userId="708f3bfb232b6c11" providerId="LiveId" clId="{635D2E20-8503-4527-9F28-9E7FD0F2883B}" dt="2023-12-05T08:55:53.138" v="71"/>
          <ac:spMkLst>
            <pc:docMk/>
            <pc:sldMk cId="1837357375" sldId="334"/>
            <ac:spMk id="130" creationId="{84255C91-B9E0-16BB-BCEF-DD54B9DF6747}"/>
          </ac:spMkLst>
        </pc:spChg>
        <pc:spChg chg="mod">
          <ac:chgData name="洋 李" userId="708f3bfb232b6c11" providerId="LiveId" clId="{635D2E20-8503-4527-9F28-9E7FD0F2883B}" dt="2023-12-05T08:55:53.138" v="71"/>
          <ac:spMkLst>
            <pc:docMk/>
            <pc:sldMk cId="1837357375" sldId="334"/>
            <ac:spMk id="131" creationId="{4250755C-EEAC-692B-9E41-69D821FC4935}"/>
          </ac:spMkLst>
        </pc:spChg>
        <pc:spChg chg="mod">
          <ac:chgData name="洋 李" userId="708f3bfb232b6c11" providerId="LiveId" clId="{635D2E20-8503-4527-9F28-9E7FD0F2883B}" dt="2023-12-05T08:55:53.138" v="71"/>
          <ac:spMkLst>
            <pc:docMk/>
            <pc:sldMk cId="1837357375" sldId="334"/>
            <ac:spMk id="132" creationId="{D2B81279-5F0E-859F-4629-F530B79346F5}"/>
          </ac:spMkLst>
        </pc:spChg>
        <pc:spChg chg="mod">
          <ac:chgData name="洋 李" userId="708f3bfb232b6c11" providerId="LiveId" clId="{635D2E20-8503-4527-9F28-9E7FD0F2883B}" dt="2023-12-05T08:55:53.138" v="71"/>
          <ac:spMkLst>
            <pc:docMk/>
            <pc:sldMk cId="1837357375" sldId="334"/>
            <ac:spMk id="133" creationId="{9EC79D5D-B404-9D55-03D8-BE1C749C17D6}"/>
          </ac:spMkLst>
        </pc:spChg>
        <pc:spChg chg="mod">
          <ac:chgData name="洋 李" userId="708f3bfb232b6c11" providerId="LiveId" clId="{635D2E20-8503-4527-9F28-9E7FD0F2883B}" dt="2023-12-05T08:55:53.138" v="71"/>
          <ac:spMkLst>
            <pc:docMk/>
            <pc:sldMk cId="1837357375" sldId="334"/>
            <ac:spMk id="134" creationId="{AED69854-6419-DCF2-7073-21BBF6B165E9}"/>
          </ac:spMkLst>
        </pc:spChg>
        <pc:spChg chg="mod">
          <ac:chgData name="洋 李" userId="708f3bfb232b6c11" providerId="LiveId" clId="{635D2E20-8503-4527-9F28-9E7FD0F2883B}" dt="2023-12-05T08:55:53.138" v="71"/>
          <ac:spMkLst>
            <pc:docMk/>
            <pc:sldMk cId="1837357375" sldId="334"/>
            <ac:spMk id="135" creationId="{BC53C26A-14E0-DB5E-D433-7AECEA6B16AA}"/>
          </ac:spMkLst>
        </pc:spChg>
        <pc:spChg chg="mod">
          <ac:chgData name="洋 李" userId="708f3bfb232b6c11" providerId="LiveId" clId="{635D2E20-8503-4527-9F28-9E7FD0F2883B}" dt="2023-12-05T08:55:53.138" v="71"/>
          <ac:spMkLst>
            <pc:docMk/>
            <pc:sldMk cId="1837357375" sldId="334"/>
            <ac:spMk id="136" creationId="{5BFB2406-CE19-8C7B-9138-5AEB11E71466}"/>
          </ac:spMkLst>
        </pc:spChg>
        <pc:spChg chg="mod">
          <ac:chgData name="洋 李" userId="708f3bfb232b6c11" providerId="LiveId" clId="{635D2E20-8503-4527-9F28-9E7FD0F2883B}" dt="2023-12-05T08:55:53.138" v="71"/>
          <ac:spMkLst>
            <pc:docMk/>
            <pc:sldMk cId="1837357375" sldId="334"/>
            <ac:spMk id="137" creationId="{6B146C64-BAB4-1312-E235-713406155856}"/>
          </ac:spMkLst>
        </pc:spChg>
        <pc:spChg chg="mod">
          <ac:chgData name="洋 李" userId="708f3bfb232b6c11" providerId="LiveId" clId="{635D2E20-8503-4527-9F28-9E7FD0F2883B}" dt="2023-12-05T08:55:53.138" v="71"/>
          <ac:spMkLst>
            <pc:docMk/>
            <pc:sldMk cId="1837357375" sldId="334"/>
            <ac:spMk id="138" creationId="{8A9C2E9A-2194-42AF-00C4-18A00524505A}"/>
          </ac:spMkLst>
        </pc:spChg>
        <pc:spChg chg="mod">
          <ac:chgData name="洋 李" userId="708f3bfb232b6c11" providerId="LiveId" clId="{635D2E20-8503-4527-9F28-9E7FD0F2883B}" dt="2023-12-05T08:55:53.138" v="71"/>
          <ac:spMkLst>
            <pc:docMk/>
            <pc:sldMk cId="1837357375" sldId="334"/>
            <ac:spMk id="139" creationId="{03AB9489-CC28-6371-8CE2-D6BD0B44AAE9}"/>
          </ac:spMkLst>
        </pc:spChg>
        <pc:spChg chg="mod">
          <ac:chgData name="洋 李" userId="708f3bfb232b6c11" providerId="LiveId" clId="{635D2E20-8503-4527-9F28-9E7FD0F2883B}" dt="2023-12-05T08:55:53.138" v="71"/>
          <ac:spMkLst>
            <pc:docMk/>
            <pc:sldMk cId="1837357375" sldId="334"/>
            <ac:spMk id="140" creationId="{71ADF62F-1D6B-9ABB-9EF8-7CA1CE1F4ECD}"/>
          </ac:spMkLst>
        </pc:spChg>
        <pc:spChg chg="mod">
          <ac:chgData name="洋 李" userId="708f3bfb232b6c11" providerId="LiveId" clId="{635D2E20-8503-4527-9F28-9E7FD0F2883B}" dt="2023-12-05T08:55:53.138" v="71"/>
          <ac:spMkLst>
            <pc:docMk/>
            <pc:sldMk cId="1837357375" sldId="334"/>
            <ac:spMk id="141" creationId="{F63A8186-83A5-60CC-CD91-8AE7C928BAE4}"/>
          </ac:spMkLst>
        </pc:spChg>
        <pc:spChg chg="mod">
          <ac:chgData name="洋 李" userId="708f3bfb232b6c11" providerId="LiveId" clId="{635D2E20-8503-4527-9F28-9E7FD0F2883B}" dt="2023-12-05T08:55:53.138" v="71"/>
          <ac:spMkLst>
            <pc:docMk/>
            <pc:sldMk cId="1837357375" sldId="334"/>
            <ac:spMk id="142" creationId="{D1A2A3B5-830F-42FB-5B76-C62A83A60919}"/>
          </ac:spMkLst>
        </pc:spChg>
        <pc:spChg chg="mod">
          <ac:chgData name="洋 李" userId="708f3bfb232b6c11" providerId="LiveId" clId="{635D2E20-8503-4527-9F28-9E7FD0F2883B}" dt="2023-12-05T08:55:53.138" v="71"/>
          <ac:spMkLst>
            <pc:docMk/>
            <pc:sldMk cId="1837357375" sldId="334"/>
            <ac:spMk id="143" creationId="{43F6500C-5785-F803-C915-F68ED26B6863}"/>
          </ac:spMkLst>
        </pc:spChg>
        <pc:spChg chg="mod">
          <ac:chgData name="洋 李" userId="708f3bfb232b6c11" providerId="LiveId" clId="{635D2E20-8503-4527-9F28-9E7FD0F2883B}" dt="2023-12-05T08:55:53.138" v="71"/>
          <ac:spMkLst>
            <pc:docMk/>
            <pc:sldMk cId="1837357375" sldId="334"/>
            <ac:spMk id="144" creationId="{C9B39991-8579-F755-14C1-05625696942E}"/>
          </ac:spMkLst>
        </pc:spChg>
        <pc:spChg chg="mod">
          <ac:chgData name="洋 李" userId="708f3bfb232b6c11" providerId="LiveId" clId="{635D2E20-8503-4527-9F28-9E7FD0F2883B}" dt="2023-12-05T08:55:53.138" v="71"/>
          <ac:spMkLst>
            <pc:docMk/>
            <pc:sldMk cId="1837357375" sldId="334"/>
            <ac:spMk id="145" creationId="{0EA1EC49-25C0-0B2C-9731-E99DE0CCA5F2}"/>
          </ac:spMkLst>
        </pc:spChg>
        <pc:spChg chg="mod">
          <ac:chgData name="洋 李" userId="708f3bfb232b6c11" providerId="LiveId" clId="{635D2E20-8503-4527-9F28-9E7FD0F2883B}" dt="2023-12-05T08:55:53.138" v="71"/>
          <ac:spMkLst>
            <pc:docMk/>
            <pc:sldMk cId="1837357375" sldId="334"/>
            <ac:spMk id="146" creationId="{FBB763B7-6834-6394-0E7C-9412151627F5}"/>
          </ac:spMkLst>
        </pc:spChg>
        <pc:spChg chg="mod">
          <ac:chgData name="洋 李" userId="708f3bfb232b6c11" providerId="LiveId" clId="{635D2E20-8503-4527-9F28-9E7FD0F2883B}" dt="2023-12-05T08:55:53.138" v="71"/>
          <ac:spMkLst>
            <pc:docMk/>
            <pc:sldMk cId="1837357375" sldId="334"/>
            <ac:spMk id="147" creationId="{CF526DBF-D2C5-5653-1047-2272F5374DF2}"/>
          </ac:spMkLst>
        </pc:spChg>
        <pc:spChg chg="mod">
          <ac:chgData name="洋 李" userId="708f3bfb232b6c11" providerId="LiveId" clId="{635D2E20-8503-4527-9F28-9E7FD0F2883B}" dt="2023-12-05T08:55:53.138" v="71"/>
          <ac:spMkLst>
            <pc:docMk/>
            <pc:sldMk cId="1837357375" sldId="334"/>
            <ac:spMk id="148" creationId="{AADA6B79-E137-2D09-5F58-74F0F0B72DA6}"/>
          </ac:spMkLst>
        </pc:spChg>
        <pc:spChg chg="mod">
          <ac:chgData name="洋 李" userId="708f3bfb232b6c11" providerId="LiveId" clId="{635D2E20-8503-4527-9F28-9E7FD0F2883B}" dt="2023-12-05T08:55:53.138" v="71"/>
          <ac:spMkLst>
            <pc:docMk/>
            <pc:sldMk cId="1837357375" sldId="334"/>
            <ac:spMk id="149" creationId="{0D8CB02E-6A90-E16C-97CF-C44CD3F51B64}"/>
          </ac:spMkLst>
        </pc:spChg>
        <pc:spChg chg="mod">
          <ac:chgData name="洋 李" userId="708f3bfb232b6c11" providerId="LiveId" clId="{635D2E20-8503-4527-9F28-9E7FD0F2883B}" dt="2023-12-05T08:55:53.138" v="71"/>
          <ac:spMkLst>
            <pc:docMk/>
            <pc:sldMk cId="1837357375" sldId="334"/>
            <ac:spMk id="150" creationId="{AD7E3DA5-80E3-06C0-FFA6-E1CEE2E20FE4}"/>
          </ac:spMkLst>
        </pc:spChg>
        <pc:spChg chg="mod">
          <ac:chgData name="洋 李" userId="708f3bfb232b6c11" providerId="LiveId" clId="{635D2E20-8503-4527-9F28-9E7FD0F2883B}" dt="2023-12-05T08:55:53.138" v="71"/>
          <ac:spMkLst>
            <pc:docMk/>
            <pc:sldMk cId="1837357375" sldId="334"/>
            <ac:spMk id="151" creationId="{A44F6611-425A-7F9B-EA28-D28AAA84E798}"/>
          </ac:spMkLst>
        </pc:spChg>
        <pc:spChg chg="mod">
          <ac:chgData name="洋 李" userId="708f3bfb232b6c11" providerId="LiveId" clId="{635D2E20-8503-4527-9F28-9E7FD0F2883B}" dt="2023-12-05T08:55:53.138" v="71"/>
          <ac:spMkLst>
            <pc:docMk/>
            <pc:sldMk cId="1837357375" sldId="334"/>
            <ac:spMk id="152" creationId="{A6106CF3-AB23-908F-F183-39909AC252B0}"/>
          </ac:spMkLst>
        </pc:spChg>
        <pc:spChg chg="mod">
          <ac:chgData name="洋 李" userId="708f3bfb232b6c11" providerId="LiveId" clId="{635D2E20-8503-4527-9F28-9E7FD0F2883B}" dt="2023-12-05T08:55:53.138" v="71"/>
          <ac:spMkLst>
            <pc:docMk/>
            <pc:sldMk cId="1837357375" sldId="334"/>
            <ac:spMk id="153" creationId="{8C0AE7E2-ED69-87AA-3606-379D59AC0F51}"/>
          </ac:spMkLst>
        </pc:spChg>
        <pc:spChg chg="mod">
          <ac:chgData name="洋 李" userId="708f3bfb232b6c11" providerId="LiveId" clId="{635D2E20-8503-4527-9F28-9E7FD0F2883B}" dt="2023-12-05T08:55:53.138" v="71"/>
          <ac:spMkLst>
            <pc:docMk/>
            <pc:sldMk cId="1837357375" sldId="334"/>
            <ac:spMk id="154" creationId="{D7D24BC0-9987-44AD-F717-8CC7EF078CFB}"/>
          </ac:spMkLst>
        </pc:spChg>
        <pc:spChg chg="mod">
          <ac:chgData name="洋 李" userId="708f3bfb232b6c11" providerId="LiveId" clId="{635D2E20-8503-4527-9F28-9E7FD0F2883B}" dt="2023-12-05T08:55:53.138" v="71"/>
          <ac:spMkLst>
            <pc:docMk/>
            <pc:sldMk cId="1837357375" sldId="334"/>
            <ac:spMk id="155" creationId="{DD33B90C-3367-F061-3416-66DC31D32BA9}"/>
          </ac:spMkLst>
        </pc:spChg>
        <pc:spChg chg="mod">
          <ac:chgData name="洋 李" userId="708f3bfb232b6c11" providerId="LiveId" clId="{635D2E20-8503-4527-9F28-9E7FD0F2883B}" dt="2023-12-05T08:55:53.138" v="71"/>
          <ac:spMkLst>
            <pc:docMk/>
            <pc:sldMk cId="1837357375" sldId="334"/>
            <ac:spMk id="156" creationId="{F0042960-3483-6086-BB0D-C39A975CA7A5}"/>
          </ac:spMkLst>
        </pc:spChg>
        <pc:spChg chg="mod">
          <ac:chgData name="洋 李" userId="708f3bfb232b6c11" providerId="LiveId" clId="{635D2E20-8503-4527-9F28-9E7FD0F2883B}" dt="2023-12-05T08:55:53.138" v="71"/>
          <ac:spMkLst>
            <pc:docMk/>
            <pc:sldMk cId="1837357375" sldId="334"/>
            <ac:spMk id="157" creationId="{E9B79C86-E34E-90B2-CFE9-C6A185818672}"/>
          </ac:spMkLst>
        </pc:spChg>
        <pc:spChg chg="mod">
          <ac:chgData name="洋 李" userId="708f3bfb232b6c11" providerId="LiveId" clId="{635D2E20-8503-4527-9F28-9E7FD0F2883B}" dt="2023-12-05T08:55:53.138" v="71"/>
          <ac:spMkLst>
            <pc:docMk/>
            <pc:sldMk cId="1837357375" sldId="334"/>
            <ac:spMk id="158" creationId="{5DEAA86C-6911-1DED-130D-53A785FAAF76}"/>
          </ac:spMkLst>
        </pc:spChg>
        <pc:spChg chg="mod">
          <ac:chgData name="洋 李" userId="708f3bfb232b6c11" providerId="LiveId" clId="{635D2E20-8503-4527-9F28-9E7FD0F2883B}" dt="2023-12-05T08:55:53.138" v="71"/>
          <ac:spMkLst>
            <pc:docMk/>
            <pc:sldMk cId="1837357375" sldId="334"/>
            <ac:spMk id="159" creationId="{43CD4D66-9A75-D1A3-40C1-EDA2319F7EEC}"/>
          </ac:spMkLst>
        </pc:spChg>
        <pc:spChg chg="mod">
          <ac:chgData name="洋 李" userId="708f3bfb232b6c11" providerId="LiveId" clId="{635D2E20-8503-4527-9F28-9E7FD0F2883B}" dt="2023-12-05T08:55:53.138" v="71"/>
          <ac:spMkLst>
            <pc:docMk/>
            <pc:sldMk cId="1837357375" sldId="334"/>
            <ac:spMk id="160" creationId="{D1EB7286-E1EE-EA15-8A1B-3F68B9843443}"/>
          </ac:spMkLst>
        </pc:spChg>
        <pc:spChg chg="mod">
          <ac:chgData name="洋 李" userId="708f3bfb232b6c11" providerId="LiveId" clId="{635D2E20-8503-4527-9F28-9E7FD0F2883B}" dt="2023-12-05T08:55:53.138" v="71"/>
          <ac:spMkLst>
            <pc:docMk/>
            <pc:sldMk cId="1837357375" sldId="334"/>
            <ac:spMk id="161" creationId="{0E558EFA-59AA-BF6E-E622-C9FC157166D0}"/>
          </ac:spMkLst>
        </pc:spChg>
        <pc:spChg chg="mod">
          <ac:chgData name="洋 李" userId="708f3bfb232b6c11" providerId="LiveId" clId="{635D2E20-8503-4527-9F28-9E7FD0F2883B}" dt="2023-12-05T08:55:53.138" v="71"/>
          <ac:spMkLst>
            <pc:docMk/>
            <pc:sldMk cId="1837357375" sldId="334"/>
            <ac:spMk id="162" creationId="{386D741B-3B85-85B2-EBFD-DDC74E929EF5}"/>
          </ac:spMkLst>
        </pc:spChg>
        <pc:spChg chg="mod">
          <ac:chgData name="洋 李" userId="708f3bfb232b6c11" providerId="LiveId" clId="{635D2E20-8503-4527-9F28-9E7FD0F2883B}" dt="2023-12-05T08:55:53.138" v="71"/>
          <ac:spMkLst>
            <pc:docMk/>
            <pc:sldMk cId="1837357375" sldId="334"/>
            <ac:spMk id="163" creationId="{C6042D8B-2E19-BF21-0855-4D50F4F88867}"/>
          </ac:spMkLst>
        </pc:spChg>
        <pc:spChg chg="mod">
          <ac:chgData name="洋 李" userId="708f3bfb232b6c11" providerId="LiveId" clId="{635D2E20-8503-4527-9F28-9E7FD0F2883B}" dt="2023-12-05T08:55:53.138" v="71"/>
          <ac:spMkLst>
            <pc:docMk/>
            <pc:sldMk cId="1837357375" sldId="334"/>
            <ac:spMk id="164" creationId="{5CFACF10-2667-6330-EF40-C44D3927B3F2}"/>
          </ac:spMkLst>
        </pc:spChg>
        <pc:spChg chg="mod">
          <ac:chgData name="洋 李" userId="708f3bfb232b6c11" providerId="LiveId" clId="{635D2E20-8503-4527-9F28-9E7FD0F2883B}" dt="2023-12-05T08:55:53.138" v="71"/>
          <ac:spMkLst>
            <pc:docMk/>
            <pc:sldMk cId="1837357375" sldId="334"/>
            <ac:spMk id="165" creationId="{E509A9F7-1B3D-A570-3F3B-4EFCB28A893E}"/>
          </ac:spMkLst>
        </pc:spChg>
        <pc:spChg chg="mod">
          <ac:chgData name="洋 李" userId="708f3bfb232b6c11" providerId="LiveId" clId="{635D2E20-8503-4527-9F28-9E7FD0F2883B}" dt="2023-12-05T08:55:53.138" v="71"/>
          <ac:spMkLst>
            <pc:docMk/>
            <pc:sldMk cId="1837357375" sldId="334"/>
            <ac:spMk id="166" creationId="{E3AB00CE-93B0-44E0-DB4D-A70321BA7D97}"/>
          </ac:spMkLst>
        </pc:spChg>
        <pc:spChg chg="mod">
          <ac:chgData name="洋 李" userId="708f3bfb232b6c11" providerId="LiveId" clId="{635D2E20-8503-4527-9F28-9E7FD0F2883B}" dt="2023-12-05T08:55:53.138" v="71"/>
          <ac:spMkLst>
            <pc:docMk/>
            <pc:sldMk cId="1837357375" sldId="334"/>
            <ac:spMk id="167" creationId="{4F25A1D5-8075-66F0-B463-D5684BDB80A0}"/>
          </ac:spMkLst>
        </pc:spChg>
        <pc:spChg chg="mod">
          <ac:chgData name="洋 李" userId="708f3bfb232b6c11" providerId="LiveId" clId="{635D2E20-8503-4527-9F28-9E7FD0F2883B}" dt="2023-12-05T08:55:53.138" v="71"/>
          <ac:spMkLst>
            <pc:docMk/>
            <pc:sldMk cId="1837357375" sldId="334"/>
            <ac:spMk id="168" creationId="{2D4A0507-937E-C112-CB22-62B8B8B3177C}"/>
          </ac:spMkLst>
        </pc:spChg>
        <pc:spChg chg="mod">
          <ac:chgData name="洋 李" userId="708f3bfb232b6c11" providerId="LiveId" clId="{635D2E20-8503-4527-9F28-9E7FD0F2883B}" dt="2023-12-05T08:55:53.138" v="71"/>
          <ac:spMkLst>
            <pc:docMk/>
            <pc:sldMk cId="1837357375" sldId="334"/>
            <ac:spMk id="169" creationId="{6768222F-56A3-B2D6-A30D-D79C48D2CFFD}"/>
          </ac:spMkLst>
        </pc:spChg>
        <pc:spChg chg="mod">
          <ac:chgData name="洋 李" userId="708f3bfb232b6c11" providerId="LiveId" clId="{635D2E20-8503-4527-9F28-9E7FD0F2883B}" dt="2023-12-05T08:55:53.138" v="71"/>
          <ac:spMkLst>
            <pc:docMk/>
            <pc:sldMk cId="1837357375" sldId="334"/>
            <ac:spMk id="170" creationId="{581A0ED4-D308-F0A0-7FD6-4E9F1CDC45FF}"/>
          </ac:spMkLst>
        </pc:spChg>
        <pc:spChg chg="mod">
          <ac:chgData name="洋 李" userId="708f3bfb232b6c11" providerId="LiveId" clId="{635D2E20-8503-4527-9F28-9E7FD0F2883B}" dt="2023-12-05T08:55:53.138" v="71"/>
          <ac:spMkLst>
            <pc:docMk/>
            <pc:sldMk cId="1837357375" sldId="334"/>
            <ac:spMk id="171" creationId="{401EFE64-91BA-ADC9-8612-E6DF9058544E}"/>
          </ac:spMkLst>
        </pc:spChg>
        <pc:spChg chg="mod">
          <ac:chgData name="洋 李" userId="708f3bfb232b6c11" providerId="LiveId" clId="{635D2E20-8503-4527-9F28-9E7FD0F2883B}" dt="2023-12-05T08:55:53.138" v="71"/>
          <ac:spMkLst>
            <pc:docMk/>
            <pc:sldMk cId="1837357375" sldId="334"/>
            <ac:spMk id="172" creationId="{C47EBA89-295A-AA4C-D6F0-452CEA3C547A}"/>
          </ac:spMkLst>
        </pc:spChg>
        <pc:spChg chg="mod">
          <ac:chgData name="洋 李" userId="708f3bfb232b6c11" providerId="LiveId" clId="{635D2E20-8503-4527-9F28-9E7FD0F2883B}" dt="2023-12-05T08:55:53.138" v="71"/>
          <ac:spMkLst>
            <pc:docMk/>
            <pc:sldMk cId="1837357375" sldId="334"/>
            <ac:spMk id="173" creationId="{BFAA90D9-655C-AC33-4147-0C379322E0A4}"/>
          </ac:spMkLst>
        </pc:spChg>
        <pc:spChg chg="mod">
          <ac:chgData name="洋 李" userId="708f3bfb232b6c11" providerId="LiveId" clId="{635D2E20-8503-4527-9F28-9E7FD0F2883B}" dt="2023-12-05T08:55:53.138" v="71"/>
          <ac:spMkLst>
            <pc:docMk/>
            <pc:sldMk cId="1837357375" sldId="334"/>
            <ac:spMk id="174" creationId="{619120B8-4BD5-0185-2F15-61162F2CDB42}"/>
          </ac:spMkLst>
        </pc:spChg>
        <pc:spChg chg="mod">
          <ac:chgData name="洋 李" userId="708f3bfb232b6c11" providerId="LiveId" clId="{635D2E20-8503-4527-9F28-9E7FD0F2883B}" dt="2023-12-05T08:55:53.138" v="71"/>
          <ac:spMkLst>
            <pc:docMk/>
            <pc:sldMk cId="1837357375" sldId="334"/>
            <ac:spMk id="175" creationId="{760EBA20-4CF9-A2A0-C615-1090C3AD77E5}"/>
          </ac:spMkLst>
        </pc:spChg>
        <pc:spChg chg="mod">
          <ac:chgData name="洋 李" userId="708f3bfb232b6c11" providerId="LiveId" clId="{635D2E20-8503-4527-9F28-9E7FD0F2883B}" dt="2023-12-05T08:55:53.138" v="71"/>
          <ac:spMkLst>
            <pc:docMk/>
            <pc:sldMk cId="1837357375" sldId="334"/>
            <ac:spMk id="176" creationId="{CF0E489C-6BD3-33E4-5E20-27D99927EE2E}"/>
          </ac:spMkLst>
        </pc:spChg>
        <pc:spChg chg="mod">
          <ac:chgData name="洋 李" userId="708f3bfb232b6c11" providerId="LiveId" clId="{635D2E20-8503-4527-9F28-9E7FD0F2883B}" dt="2023-12-05T08:55:53.138" v="71"/>
          <ac:spMkLst>
            <pc:docMk/>
            <pc:sldMk cId="1837357375" sldId="334"/>
            <ac:spMk id="177" creationId="{BE7E754D-628B-8D50-4711-AC713083925F}"/>
          </ac:spMkLst>
        </pc:spChg>
        <pc:spChg chg="mod">
          <ac:chgData name="洋 李" userId="708f3bfb232b6c11" providerId="LiveId" clId="{635D2E20-8503-4527-9F28-9E7FD0F2883B}" dt="2023-12-05T08:55:53.138" v="71"/>
          <ac:spMkLst>
            <pc:docMk/>
            <pc:sldMk cId="1837357375" sldId="334"/>
            <ac:spMk id="178" creationId="{00522A91-5A98-46C8-645C-AA13C99BB139}"/>
          </ac:spMkLst>
        </pc:spChg>
        <pc:spChg chg="mod">
          <ac:chgData name="洋 李" userId="708f3bfb232b6c11" providerId="LiveId" clId="{635D2E20-8503-4527-9F28-9E7FD0F2883B}" dt="2023-12-05T08:55:53.138" v="71"/>
          <ac:spMkLst>
            <pc:docMk/>
            <pc:sldMk cId="1837357375" sldId="334"/>
            <ac:spMk id="179" creationId="{4644067B-4D88-C2D3-CD85-FD9EF59D50DE}"/>
          </ac:spMkLst>
        </pc:spChg>
        <pc:spChg chg="mod">
          <ac:chgData name="洋 李" userId="708f3bfb232b6c11" providerId="LiveId" clId="{635D2E20-8503-4527-9F28-9E7FD0F2883B}" dt="2023-12-05T08:55:53.138" v="71"/>
          <ac:spMkLst>
            <pc:docMk/>
            <pc:sldMk cId="1837357375" sldId="334"/>
            <ac:spMk id="180" creationId="{01FB6B15-6A00-D6A1-B8F4-6D10C3B09BFC}"/>
          </ac:spMkLst>
        </pc:spChg>
        <pc:spChg chg="mod">
          <ac:chgData name="洋 李" userId="708f3bfb232b6c11" providerId="LiveId" clId="{635D2E20-8503-4527-9F28-9E7FD0F2883B}" dt="2023-12-05T08:55:53.138" v="71"/>
          <ac:spMkLst>
            <pc:docMk/>
            <pc:sldMk cId="1837357375" sldId="334"/>
            <ac:spMk id="181" creationId="{1BA03EC8-9603-1EF6-E612-CEB9C39760DA}"/>
          </ac:spMkLst>
        </pc:spChg>
        <pc:spChg chg="mod">
          <ac:chgData name="洋 李" userId="708f3bfb232b6c11" providerId="LiveId" clId="{635D2E20-8503-4527-9F28-9E7FD0F2883B}" dt="2023-12-05T08:55:53.138" v="71"/>
          <ac:spMkLst>
            <pc:docMk/>
            <pc:sldMk cId="1837357375" sldId="334"/>
            <ac:spMk id="182" creationId="{F9CE4028-F55A-3C16-9385-95BA9800C5D5}"/>
          </ac:spMkLst>
        </pc:spChg>
        <pc:spChg chg="mod">
          <ac:chgData name="洋 李" userId="708f3bfb232b6c11" providerId="LiveId" clId="{635D2E20-8503-4527-9F28-9E7FD0F2883B}" dt="2023-12-05T08:55:53.138" v="71"/>
          <ac:spMkLst>
            <pc:docMk/>
            <pc:sldMk cId="1837357375" sldId="334"/>
            <ac:spMk id="183" creationId="{32D0610E-2848-F3D6-7D20-C1A5108F24C0}"/>
          </ac:spMkLst>
        </pc:spChg>
        <pc:spChg chg="mod">
          <ac:chgData name="洋 李" userId="708f3bfb232b6c11" providerId="LiveId" clId="{635D2E20-8503-4527-9F28-9E7FD0F2883B}" dt="2023-12-05T08:55:53.138" v="71"/>
          <ac:spMkLst>
            <pc:docMk/>
            <pc:sldMk cId="1837357375" sldId="334"/>
            <ac:spMk id="184" creationId="{80C07317-F4C9-1A63-6DA5-2415CC820B06}"/>
          </ac:spMkLst>
        </pc:spChg>
        <pc:spChg chg="mod">
          <ac:chgData name="洋 李" userId="708f3bfb232b6c11" providerId="LiveId" clId="{635D2E20-8503-4527-9F28-9E7FD0F2883B}" dt="2023-12-05T08:55:53.138" v="71"/>
          <ac:spMkLst>
            <pc:docMk/>
            <pc:sldMk cId="1837357375" sldId="334"/>
            <ac:spMk id="185" creationId="{5D3CF644-AC5C-735E-7367-66569F07A779}"/>
          </ac:spMkLst>
        </pc:spChg>
        <pc:spChg chg="mod">
          <ac:chgData name="洋 李" userId="708f3bfb232b6c11" providerId="LiveId" clId="{635D2E20-8503-4527-9F28-9E7FD0F2883B}" dt="2023-12-05T08:55:53.138" v="71"/>
          <ac:spMkLst>
            <pc:docMk/>
            <pc:sldMk cId="1837357375" sldId="334"/>
            <ac:spMk id="186" creationId="{1DDCD48D-2E26-9A5F-C074-72ED5749FB86}"/>
          </ac:spMkLst>
        </pc:spChg>
        <pc:spChg chg="mod">
          <ac:chgData name="洋 李" userId="708f3bfb232b6c11" providerId="LiveId" clId="{635D2E20-8503-4527-9F28-9E7FD0F2883B}" dt="2023-12-05T08:55:53.138" v="71"/>
          <ac:spMkLst>
            <pc:docMk/>
            <pc:sldMk cId="1837357375" sldId="334"/>
            <ac:spMk id="187" creationId="{1B101809-F3EF-365D-4F35-2529079E4802}"/>
          </ac:spMkLst>
        </pc:spChg>
        <pc:spChg chg="mod">
          <ac:chgData name="洋 李" userId="708f3bfb232b6c11" providerId="LiveId" clId="{635D2E20-8503-4527-9F28-9E7FD0F2883B}" dt="2023-12-05T08:55:53.138" v="71"/>
          <ac:spMkLst>
            <pc:docMk/>
            <pc:sldMk cId="1837357375" sldId="334"/>
            <ac:spMk id="188" creationId="{04A02567-2645-8D76-9154-4C28931EAA35}"/>
          </ac:spMkLst>
        </pc:spChg>
        <pc:spChg chg="mod">
          <ac:chgData name="洋 李" userId="708f3bfb232b6c11" providerId="LiveId" clId="{635D2E20-8503-4527-9F28-9E7FD0F2883B}" dt="2023-12-05T08:55:53.138" v="71"/>
          <ac:spMkLst>
            <pc:docMk/>
            <pc:sldMk cId="1837357375" sldId="334"/>
            <ac:spMk id="189" creationId="{AF5AFE70-A66C-ED3D-D2DF-0585D05EAE69}"/>
          </ac:spMkLst>
        </pc:spChg>
        <pc:spChg chg="mod">
          <ac:chgData name="洋 李" userId="708f3bfb232b6c11" providerId="LiveId" clId="{635D2E20-8503-4527-9F28-9E7FD0F2883B}" dt="2023-12-05T08:55:53.138" v="71"/>
          <ac:spMkLst>
            <pc:docMk/>
            <pc:sldMk cId="1837357375" sldId="334"/>
            <ac:spMk id="190" creationId="{453FB7FF-70B9-0E30-53E3-8AA20139CB23}"/>
          </ac:spMkLst>
        </pc:spChg>
        <pc:spChg chg="mod">
          <ac:chgData name="洋 李" userId="708f3bfb232b6c11" providerId="LiveId" clId="{635D2E20-8503-4527-9F28-9E7FD0F2883B}" dt="2023-12-05T08:55:53.138" v="71"/>
          <ac:spMkLst>
            <pc:docMk/>
            <pc:sldMk cId="1837357375" sldId="334"/>
            <ac:spMk id="191" creationId="{40E331F0-6BD4-4C9A-7044-E31768E31473}"/>
          </ac:spMkLst>
        </pc:spChg>
        <pc:spChg chg="mod">
          <ac:chgData name="洋 李" userId="708f3bfb232b6c11" providerId="LiveId" clId="{635D2E20-8503-4527-9F28-9E7FD0F2883B}" dt="2023-12-05T08:55:53.138" v="71"/>
          <ac:spMkLst>
            <pc:docMk/>
            <pc:sldMk cId="1837357375" sldId="334"/>
            <ac:spMk id="192" creationId="{CB67CC91-7762-D7B9-F56F-1421DCD55898}"/>
          </ac:spMkLst>
        </pc:spChg>
        <pc:spChg chg="mod">
          <ac:chgData name="洋 李" userId="708f3bfb232b6c11" providerId="LiveId" clId="{635D2E20-8503-4527-9F28-9E7FD0F2883B}" dt="2023-12-05T08:55:53.138" v="71"/>
          <ac:spMkLst>
            <pc:docMk/>
            <pc:sldMk cId="1837357375" sldId="334"/>
            <ac:spMk id="193" creationId="{83334F45-82AA-57A6-E972-0C34B24245FF}"/>
          </ac:spMkLst>
        </pc:spChg>
        <pc:spChg chg="mod">
          <ac:chgData name="洋 李" userId="708f3bfb232b6c11" providerId="LiveId" clId="{635D2E20-8503-4527-9F28-9E7FD0F2883B}" dt="2023-12-05T08:55:53.138" v="71"/>
          <ac:spMkLst>
            <pc:docMk/>
            <pc:sldMk cId="1837357375" sldId="334"/>
            <ac:spMk id="194" creationId="{8AAA27A0-BCA1-3F53-6BC3-DFCF71420BC2}"/>
          </ac:spMkLst>
        </pc:spChg>
        <pc:spChg chg="mod">
          <ac:chgData name="洋 李" userId="708f3bfb232b6c11" providerId="LiveId" clId="{635D2E20-8503-4527-9F28-9E7FD0F2883B}" dt="2023-12-05T08:55:53.138" v="71"/>
          <ac:spMkLst>
            <pc:docMk/>
            <pc:sldMk cId="1837357375" sldId="334"/>
            <ac:spMk id="195" creationId="{4046AC42-392B-E5D0-C88F-2B2FF60EC6C2}"/>
          </ac:spMkLst>
        </pc:spChg>
        <pc:spChg chg="mod">
          <ac:chgData name="洋 李" userId="708f3bfb232b6c11" providerId="LiveId" clId="{635D2E20-8503-4527-9F28-9E7FD0F2883B}" dt="2023-12-05T08:55:53.138" v="71"/>
          <ac:spMkLst>
            <pc:docMk/>
            <pc:sldMk cId="1837357375" sldId="334"/>
            <ac:spMk id="196" creationId="{345F5CC5-D36E-A5D7-5996-8E1750CDD234}"/>
          </ac:spMkLst>
        </pc:spChg>
        <pc:spChg chg="mod">
          <ac:chgData name="洋 李" userId="708f3bfb232b6c11" providerId="LiveId" clId="{635D2E20-8503-4527-9F28-9E7FD0F2883B}" dt="2023-12-05T08:55:53.138" v="71"/>
          <ac:spMkLst>
            <pc:docMk/>
            <pc:sldMk cId="1837357375" sldId="334"/>
            <ac:spMk id="197" creationId="{7E1D7238-A573-567A-F004-D1A0E3F3EA74}"/>
          </ac:spMkLst>
        </pc:spChg>
        <pc:spChg chg="mod">
          <ac:chgData name="洋 李" userId="708f3bfb232b6c11" providerId="LiveId" clId="{635D2E20-8503-4527-9F28-9E7FD0F2883B}" dt="2023-12-05T08:55:53.138" v="71"/>
          <ac:spMkLst>
            <pc:docMk/>
            <pc:sldMk cId="1837357375" sldId="334"/>
            <ac:spMk id="198" creationId="{F107C53E-13CF-8472-470B-EB234E549D54}"/>
          </ac:spMkLst>
        </pc:spChg>
        <pc:spChg chg="mod">
          <ac:chgData name="洋 李" userId="708f3bfb232b6c11" providerId="LiveId" clId="{635D2E20-8503-4527-9F28-9E7FD0F2883B}" dt="2023-12-05T08:55:53.138" v="71"/>
          <ac:spMkLst>
            <pc:docMk/>
            <pc:sldMk cId="1837357375" sldId="334"/>
            <ac:spMk id="199" creationId="{E49A4D88-898F-6D7F-27C9-86F9A0008436}"/>
          </ac:spMkLst>
        </pc:spChg>
        <pc:spChg chg="mod">
          <ac:chgData name="洋 李" userId="708f3bfb232b6c11" providerId="LiveId" clId="{635D2E20-8503-4527-9F28-9E7FD0F2883B}" dt="2023-12-05T08:55:53.138" v="71"/>
          <ac:spMkLst>
            <pc:docMk/>
            <pc:sldMk cId="1837357375" sldId="334"/>
            <ac:spMk id="200" creationId="{D44FCFEC-E53D-0976-2014-79D2C3995C4D}"/>
          </ac:spMkLst>
        </pc:spChg>
        <pc:spChg chg="mod">
          <ac:chgData name="洋 李" userId="708f3bfb232b6c11" providerId="LiveId" clId="{635D2E20-8503-4527-9F28-9E7FD0F2883B}" dt="2023-12-05T08:55:53.138" v="71"/>
          <ac:spMkLst>
            <pc:docMk/>
            <pc:sldMk cId="1837357375" sldId="334"/>
            <ac:spMk id="201" creationId="{CB515835-3CC0-809E-781B-85437B93711E}"/>
          </ac:spMkLst>
        </pc:spChg>
        <pc:spChg chg="mod">
          <ac:chgData name="洋 李" userId="708f3bfb232b6c11" providerId="LiveId" clId="{635D2E20-8503-4527-9F28-9E7FD0F2883B}" dt="2023-12-05T08:55:53.138" v="71"/>
          <ac:spMkLst>
            <pc:docMk/>
            <pc:sldMk cId="1837357375" sldId="334"/>
            <ac:spMk id="202" creationId="{F2486371-00A0-3F73-7A36-F4279D38FAE4}"/>
          </ac:spMkLst>
        </pc:spChg>
        <pc:spChg chg="mod">
          <ac:chgData name="洋 李" userId="708f3bfb232b6c11" providerId="LiveId" clId="{635D2E20-8503-4527-9F28-9E7FD0F2883B}" dt="2023-12-05T08:55:53.138" v="71"/>
          <ac:spMkLst>
            <pc:docMk/>
            <pc:sldMk cId="1837357375" sldId="334"/>
            <ac:spMk id="203" creationId="{4505265E-845E-88A2-2C83-7C2930DF3749}"/>
          </ac:spMkLst>
        </pc:spChg>
        <pc:spChg chg="mod">
          <ac:chgData name="洋 李" userId="708f3bfb232b6c11" providerId="LiveId" clId="{635D2E20-8503-4527-9F28-9E7FD0F2883B}" dt="2023-12-05T08:55:53.138" v="71"/>
          <ac:spMkLst>
            <pc:docMk/>
            <pc:sldMk cId="1837357375" sldId="334"/>
            <ac:spMk id="204" creationId="{F971CED6-E86B-613A-57AF-719239B4B6EB}"/>
          </ac:spMkLst>
        </pc:spChg>
        <pc:spChg chg="mod">
          <ac:chgData name="洋 李" userId="708f3bfb232b6c11" providerId="LiveId" clId="{635D2E20-8503-4527-9F28-9E7FD0F2883B}" dt="2023-12-05T08:55:53.138" v="71"/>
          <ac:spMkLst>
            <pc:docMk/>
            <pc:sldMk cId="1837357375" sldId="334"/>
            <ac:spMk id="205" creationId="{B24AB5FB-673B-A5F5-08C0-54309CEF75B2}"/>
          </ac:spMkLst>
        </pc:spChg>
        <pc:spChg chg="mod">
          <ac:chgData name="洋 李" userId="708f3bfb232b6c11" providerId="LiveId" clId="{635D2E20-8503-4527-9F28-9E7FD0F2883B}" dt="2023-12-05T08:55:53.138" v="71"/>
          <ac:spMkLst>
            <pc:docMk/>
            <pc:sldMk cId="1837357375" sldId="334"/>
            <ac:spMk id="206" creationId="{8A1085BB-52BE-68AC-77FC-0D14DE515CB6}"/>
          </ac:spMkLst>
        </pc:spChg>
        <pc:spChg chg="mod">
          <ac:chgData name="洋 李" userId="708f3bfb232b6c11" providerId="LiveId" clId="{635D2E20-8503-4527-9F28-9E7FD0F2883B}" dt="2023-12-05T08:55:53.138" v="71"/>
          <ac:spMkLst>
            <pc:docMk/>
            <pc:sldMk cId="1837357375" sldId="334"/>
            <ac:spMk id="207" creationId="{0CAE2897-3DE7-B68F-58D4-FB67019D50F0}"/>
          </ac:spMkLst>
        </pc:spChg>
        <pc:spChg chg="mod">
          <ac:chgData name="洋 李" userId="708f3bfb232b6c11" providerId="LiveId" clId="{635D2E20-8503-4527-9F28-9E7FD0F2883B}" dt="2023-12-05T08:55:53.138" v="71"/>
          <ac:spMkLst>
            <pc:docMk/>
            <pc:sldMk cId="1837357375" sldId="334"/>
            <ac:spMk id="208" creationId="{05B1FDC5-4D9A-DEB8-2AA1-A48CECFF2A7A}"/>
          </ac:spMkLst>
        </pc:spChg>
        <pc:spChg chg="mod">
          <ac:chgData name="洋 李" userId="708f3bfb232b6c11" providerId="LiveId" clId="{635D2E20-8503-4527-9F28-9E7FD0F2883B}" dt="2023-12-05T08:55:53.138" v="71"/>
          <ac:spMkLst>
            <pc:docMk/>
            <pc:sldMk cId="1837357375" sldId="334"/>
            <ac:spMk id="209" creationId="{F2D972E4-758D-93D5-CC22-0C1A241C4157}"/>
          </ac:spMkLst>
        </pc:spChg>
        <pc:spChg chg="mod">
          <ac:chgData name="洋 李" userId="708f3bfb232b6c11" providerId="LiveId" clId="{635D2E20-8503-4527-9F28-9E7FD0F2883B}" dt="2023-12-05T08:55:53.138" v="71"/>
          <ac:spMkLst>
            <pc:docMk/>
            <pc:sldMk cId="1837357375" sldId="334"/>
            <ac:spMk id="210" creationId="{768E8FE7-5010-06DA-6C48-FC1B34AE74A1}"/>
          </ac:spMkLst>
        </pc:spChg>
        <pc:spChg chg="mod">
          <ac:chgData name="洋 李" userId="708f3bfb232b6c11" providerId="LiveId" clId="{635D2E20-8503-4527-9F28-9E7FD0F2883B}" dt="2023-12-05T08:55:53.138" v="71"/>
          <ac:spMkLst>
            <pc:docMk/>
            <pc:sldMk cId="1837357375" sldId="334"/>
            <ac:spMk id="211" creationId="{4FAD181C-D396-8D0C-A037-D47BAC18FEC9}"/>
          </ac:spMkLst>
        </pc:spChg>
        <pc:spChg chg="mod">
          <ac:chgData name="洋 李" userId="708f3bfb232b6c11" providerId="LiveId" clId="{635D2E20-8503-4527-9F28-9E7FD0F2883B}" dt="2023-12-05T08:55:53.138" v="71"/>
          <ac:spMkLst>
            <pc:docMk/>
            <pc:sldMk cId="1837357375" sldId="334"/>
            <ac:spMk id="212" creationId="{9171F70C-1C4E-2067-E92D-D59EE4407B21}"/>
          </ac:spMkLst>
        </pc:spChg>
        <pc:spChg chg="mod">
          <ac:chgData name="洋 李" userId="708f3bfb232b6c11" providerId="LiveId" clId="{635D2E20-8503-4527-9F28-9E7FD0F2883B}" dt="2023-12-05T08:55:53.138" v="71"/>
          <ac:spMkLst>
            <pc:docMk/>
            <pc:sldMk cId="1837357375" sldId="334"/>
            <ac:spMk id="213" creationId="{380A2AD2-7C11-B74E-5A93-40A90F7907BA}"/>
          </ac:spMkLst>
        </pc:spChg>
        <pc:spChg chg="mod">
          <ac:chgData name="洋 李" userId="708f3bfb232b6c11" providerId="LiveId" clId="{635D2E20-8503-4527-9F28-9E7FD0F2883B}" dt="2023-12-05T08:55:53.138" v="71"/>
          <ac:spMkLst>
            <pc:docMk/>
            <pc:sldMk cId="1837357375" sldId="334"/>
            <ac:spMk id="214" creationId="{D4FDCF9E-BD27-7FB2-012A-51E5464029EE}"/>
          </ac:spMkLst>
        </pc:spChg>
        <pc:spChg chg="mod">
          <ac:chgData name="洋 李" userId="708f3bfb232b6c11" providerId="LiveId" clId="{635D2E20-8503-4527-9F28-9E7FD0F2883B}" dt="2023-12-05T08:55:53.138" v="71"/>
          <ac:spMkLst>
            <pc:docMk/>
            <pc:sldMk cId="1837357375" sldId="334"/>
            <ac:spMk id="215" creationId="{45F68209-4EDD-37AF-B763-B294792EA798}"/>
          </ac:spMkLst>
        </pc:spChg>
        <pc:spChg chg="mod">
          <ac:chgData name="洋 李" userId="708f3bfb232b6c11" providerId="LiveId" clId="{635D2E20-8503-4527-9F28-9E7FD0F2883B}" dt="2023-12-05T08:55:53.138" v="71"/>
          <ac:spMkLst>
            <pc:docMk/>
            <pc:sldMk cId="1837357375" sldId="334"/>
            <ac:spMk id="216" creationId="{B66799FB-E786-48D8-9513-BEC3CDED79CE}"/>
          </ac:spMkLst>
        </pc:spChg>
        <pc:spChg chg="mod">
          <ac:chgData name="洋 李" userId="708f3bfb232b6c11" providerId="LiveId" clId="{635D2E20-8503-4527-9F28-9E7FD0F2883B}" dt="2023-12-05T08:55:53.138" v="71"/>
          <ac:spMkLst>
            <pc:docMk/>
            <pc:sldMk cId="1837357375" sldId="334"/>
            <ac:spMk id="217" creationId="{90D6AF1E-591F-269F-E83E-9FF3A9AB49C5}"/>
          </ac:spMkLst>
        </pc:spChg>
        <pc:spChg chg="mod">
          <ac:chgData name="洋 李" userId="708f3bfb232b6c11" providerId="LiveId" clId="{635D2E20-8503-4527-9F28-9E7FD0F2883B}" dt="2023-12-05T08:55:53.138" v="71"/>
          <ac:spMkLst>
            <pc:docMk/>
            <pc:sldMk cId="1837357375" sldId="334"/>
            <ac:spMk id="218" creationId="{AB2F43FD-CF11-353F-A10D-7212F748B1D9}"/>
          </ac:spMkLst>
        </pc:spChg>
        <pc:spChg chg="mod">
          <ac:chgData name="洋 李" userId="708f3bfb232b6c11" providerId="LiveId" clId="{635D2E20-8503-4527-9F28-9E7FD0F2883B}" dt="2023-12-05T08:55:53.138" v="71"/>
          <ac:spMkLst>
            <pc:docMk/>
            <pc:sldMk cId="1837357375" sldId="334"/>
            <ac:spMk id="219" creationId="{0DA55E22-E4E1-73EC-9330-704A19813F55}"/>
          </ac:spMkLst>
        </pc:spChg>
        <pc:spChg chg="mod">
          <ac:chgData name="洋 李" userId="708f3bfb232b6c11" providerId="LiveId" clId="{635D2E20-8503-4527-9F28-9E7FD0F2883B}" dt="2023-12-05T08:55:53.138" v="71"/>
          <ac:spMkLst>
            <pc:docMk/>
            <pc:sldMk cId="1837357375" sldId="334"/>
            <ac:spMk id="220" creationId="{A72A1277-D505-D06D-7832-3E97D62F8B68}"/>
          </ac:spMkLst>
        </pc:spChg>
        <pc:spChg chg="mod">
          <ac:chgData name="洋 李" userId="708f3bfb232b6c11" providerId="LiveId" clId="{635D2E20-8503-4527-9F28-9E7FD0F2883B}" dt="2023-12-05T08:55:53.138" v="71"/>
          <ac:spMkLst>
            <pc:docMk/>
            <pc:sldMk cId="1837357375" sldId="334"/>
            <ac:spMk id="221" creationId="{C1B7B631-56EE-F143-E078-5F1157888B1B}"/>
          </ac:spMkLst>
        </pc:spChg>
        <pc:spChg chg="mod">
          <ac:chgData name="洋 李" userId="708f3bfb232b6c11" providerId="LiveId" clId="{635D2E20-8503-4527-9F28-9E7FD0F2883B}" dt="2023-12-05T08:55:53.138" v="71"/>
          <ac:spMkLst>
            <pc:docMk/>
            <pc:sldMk cId="1837357375" sldId="334"/>
            <ac:spMk id="222" creationId="{063B0CFF-3BA9-B1FC-1BBD-E7C42AC7754E}"/>
          </ac:spMkLst>
        </pc:spChg>
        <pc:spChg chg="mod">
          <ac:chgData name="洋 李" userId="708f3bfb232b6c11" providerId="LiveId" clId="{635D2E20-8503-4527-9F28-9E7FD0F2883B}" dt="2023-12-05T08:55:53.138" v="71"/>
          <ac:spMkLst>
            <pc:docMk/>
            <pc:sldMk cId="1837357375" sldId="334"/>
            <ac:spMk id="223" creationId="{C64693C7-E522-1C7C-6262-4F2D7BE79070}"/>
          </ac:spMkLst>
        </pc:spChg>
        <pc:spChg chg="mod">
          <ac:chgData name="洋 李" userId="708f3bfb232b6c11" providerId="LiveId" clId="{635D2E20-8503-4527-9F28-9E7FD0F2883B}" dt="2023-12-05T08:55:53.138" v="71"/>
          <ac:spMkLst>
            <pc:docMk/>
            <pc:sldMk cId="1837357375" sldId="334"/>
            <ac:spMk id="224" creationId="{D957D7E8-E53B-8B13-A056-E32CEFB2EDB1}"/>
          </ac:spMkLst>
        </pc:spChg>
        <pc:spChg chg="add mod">
          <ac:chgData name="洋 李" userId="708f3bfb232b6c11" providerId="LiveId" clId="{635D2E20-8503-4527-9F28-9E7FD0F2883B}" dt="2023-12-05T08:55:53.138" v="71"/>
          <ac:spMkLst>
            <pc:docMk/>
            <pc:sldMk cId="1837357375" sldId="334"/>
            <ac:spMk id="225" creationId="{E0F10354-8156-3584-126D-990E31658324}"/>
          </ac:spMkLst>
        </pc:spChg>
        <pc:spChg chg="add mod">
          <ac:chgData name="洋 李" userId="708f3bfb232b6c11" providerId="LiveId" clId="{635D2E20-8503-4527-9F28-9E7FD0F2883B}" dt="2023-12-05T08:55:53.138" v="71"/>
          <ac:spMkLst>
            <pc:docMk/>
            <pc:sldMk cId="1837357375" sldId="334"/>
            <ac:spMk id="226" creationId="{05B5D890-8194-B1BF-76E2-FF4FFC8D3D4B}"/>
          </ac:spMkLst>
        </pc:spChg>
        <pc:grpChg chg="add mod">
          <ac:chgData name="洋 李" userId="708f3bfb232b6c11" providerId="LiveId" clId="{635D2E20-8503-4527-9F28-9E7FD0F2883B}" dt="2023-12-05T08:55:53.138" v="71"/>
          <ac:grpSpMkLst>
            <pc:docMk/>
            <pc:sldMk cId="1837357375" sldId="334"/>
            <ac:grpSpMk id="7" creationId="{882B1FD0-96F1-271D-D379-778AE31DA770}"/>
          </ac:grpSpMkLst>
        </pc:grpChg>
        <pc:grpChg chg="mod">
          <ac:chgData name="洋 李" userId="708f3bfb232b6c11" providerId="LiveId" clId="{635D2E20-8503-4527-9F28-9E7FD0F2883B}" dt="2023-12-05T08:55:53.138" v="71"/>
          <ac:grpSpMkLst>
            <pc:docMk/>
            <pc:sldMk cId="1837357375" sldId="334"/>
            <ac:grpSpMk id="8" creationId="{D61D1376-58D1-AC8A-1F61-54978662E5BF}"/>
          </ac:grpSpMkLst>
        </pc:grpChg>
        <pc:graphicFrameChg chg="add mod">
          <ac:chgData name="洋 李" userId="708f3bfb232b6c11" providerId="LiveId" clId="{635D2E20-8503-4527-9F28-9E7FD0F2883B}" dt="2023-12-05T08:55:53.138" v="71"/>
          <ac:graphicFrameMkLst>
            <pc:docMk/>
            <pc:sldMk cId="1837357375" sldId="334"/>
            <ac:graphicFrameMk id="3" creationId="{88CB8C95-B315-5958-130B-C7DE322F5F9E}"/>
          </ac:graphicFrameMkLst>
        </pc:graphicFrameChg>
        <pc:cxnChg chg="mod">
          <ac:chgData name="洋 李" userId="708f3bfb232b6c11" providerId="LiveId" clId="{635D2E20-8503-4527-9F28-9E7FD0F2883B}" dt="2023-12-05T08:55:53.138" v="71"/>
          <ac:cxnSpMkLst>
            <pc:docMk/>
            <pc:sldMk cId="1837357375" sldId="334"/>
            <ac:cxnSpMk id="9" creationId="{2D6CF03C-BA73-0C19-6B4A-53430DDD66D5}"/>
          </ac:cxnSpMkLst>
        </pc:cxnChg>
        <pc:cxnChg chg="mod">
          <ac:chgData name="洋 李" userId="708f3bfb232b6c11" providerId="LiveId" clId="{635D2E20-8503-4527-9F28-9E7FD0F2883B}" dt="2023-12-05T08:55:53.138" v="71"/>
          <ac:cxnSpMkLst>
            <pc:docMk/>
            <pc:sldMk cId="1837357375" sldId="334"/>
            <ac:cxnSpMk id="11" creationId="{89565F32-756E-0BAD-FB19-D92D0BA4A46B}"/>
          </ac:cxnSpMkLst>
        </pc:cxnChg>
      </pc:sldChg>
      <pc:sldChg chg="add del">
        <pc:chgData name="洋 李" userId="708f3bfb232b6c11" providerId="LiveId" clId="{635D2E20-8503-4527-9F28-9E7FD0F2883B}" dt="2023-12-05T09:02:05.096" v="75"/>
        <pc:sldMkLst>
          <pc:docMk/>
          <pc:sldMk cId="2778308221" sldId="335"/>
        </pc:sldMkLst>
      </pc:sldChg>
      <pc:sldChg chg="add del ord">
        <pc:chgData name="洋 李" userId="708f3bfb232b6c11" providerId="LiveId" clId="{635D2E20-8503-4527-9F28-9E7FD0F2883B}" dt="2023-12-05T09:03:55.714" v="86" actId="47"/>
        <pc:sldMkLst>
          <pc:docMk/>
          <pc:sldMk cId="3437131799" sldId="335"/>
        </pc:sldMkLst>
      </pc:sldChg>
      <pc:sldChg chg="addSp delSp modSp add del mod">
        <pc:chgData name="洋 李" userId="708f3bfb232b6c11" providerId="LiveId" clId="{635D2E20-8503-4527-9F28-9E7FD0F2883B}" dt="2023-12-05T11:55:19.885" v="270" actId="47"/>
        <pc:sldMkLst>
          <pc:docMk/>
          <pc:sldMk cId="1660664589" sldId="336"/>
        </pc:sldMkLst>
        <pc:spChg chg="add mod">
          <ac:chgData name="洋 李" userId="708f3bfb232b6c11" providerId="LiveId" clId="{635D2E20-8503-4527-9F28-9E7FD0F2883B}" dt="2023-12-05T09:03:53.018" v="85"/>
          <ac:spMkLst>
            <pc:docMk/>
            <pc:sldMk cId="1660664589" sldId="336"/>
            <ac:spMk id="2" creationId="{AA53198C-BB48-B307-8C1D-BEB8E6D849A0}"/>
          </ac:spMkLst>
        </pc:spChg>
        <pc:picChg chg="del">
          <ac:chgData name="洋 李" userId="708f3bfb232b6c11" providerId="LiveId" clId="{635D2E20-8503-4527-9F28-9E7FD0F2883B}" dt="2023-12-05T09:03:52.523" v="84" actId="478"/>
          <ac:picMkLst>
            <pc:docMk/>
            <pc:sldMk cId="1660664589" sldId="336"/>
            <ac:picMk id="5" creationId="{00000000-0000-0000-0000-000000000000}"/>
          </ac:picMkLst>
        </pc:picChg>
      </pc:sldChg>
      <pc:sldChg chg="addSp delSp modSp add mod">
        <pc:chgData name="洋 李" userId="708f3bfb232b6c11" providerId="LiveId" clId="{635D2E20-8503-4527-9F28-9E7FD0F2883B}" dt="2023-12-05T09:04:49.654" v="92" actId="1076"/>
        <pc:sldMkLst>
          <pc:docMk/>
          <pc:sldMk cId="1452777980" sldId="337"/>
        </pc:sldMkLst>
        <pc:spChg chg="mod">
          <ac:chgData name="洋 李" userId="708f3bfb232b6c11" providerId="LiveId" clId="{635D2E20-8503-4527-9F28-9E7FD0F2883B}" dt="2023-12-05T09:04:31.230" v="89"/>
          <ac:spMkLst>
            <pc:docMk/>
            <pc:sldMk cId="1452777980" sldId="337"/>
            <ac:spMk id="3" creationId="{DD787759-68BE-2A5B-0DCC-281EB4F81309}"/>
          </ac:spMkLst>
        </pc:spChg>
        <pc:spChg chg="mod">
          <ac:chgData name="洋 李" userId="708f3bfb232b6c11" providerId="LiveId" clId="{635D2E20-8503-4527-9F28-9E7FD0F2883B}" dt="2023-12-05T09:04:31.230" v="89"/>
          <ac:spMkLst>
            <pc:docMk/>
            <pc:sldMk cId="1452777980" sldId="337"/>
            <ac:spMk id="6" creationId="{E2AF49A3-197D-31C7-48A0-F84979330CC9}"/>
          </ac:spMkLst>
        </pc:spChg>
        <pc:spChg chg="mod">
          <ac:chgData name="洋 李" userId="708f3bfb232b6c11" providerId="LiveId" clId="{635D2E20-8503-4527-9F28-9E7FD0F2883B}" dt="2023-12-05T09:04:31.230" v="89"/>
          <ac:spMkLst>
            <pc:docMk/>
            <pc:sldMk cId="1452777980" sldId="337"/>
            <ac:spMk id="7" creationId="{185E6F52-D117-82DA-38FF-282238D35459}"/>
          </ac:spMkLst>
        </pc:spChg>
        <pc:spChg chg="mod">
          <ac:chgData name="洋 李" userId="708f3bfb232b6c11" providerId="LiveId" clId="{635D2E20-8503-4527-9F28-9E7FD0F2883B}" dt="2023-12-05T09:04:31.230" v="89"/>
          <ac:spMkLst>
            <pc:docMk/>
            <pc:sldMk cId="1452777980" sldId="337"/>
            <ac:spMk id="8" creationId="{9EE85738-F24F-06FA-CA5D-C7861F97A3F5}"/>
          </ac:spMkLst>
        </pc:spChg>
        <pc:spChg chg="mod">
          <ac:chgData name="洋 李" userId="708f3bfb232b6c11" providerId="LiveId" clId="{635D2E20-8503-4527-9F28-9E7FD0F2883B}" dt="2023-12-05T09:04:31.230" v="89"/>
          <ac:spMkLst>
            <pc:docMk/>
            <pc:sldMk cId="1452777980" sldId="337"/>
            <ac:spMk id="9" creationId="{D99FF1D4-646D-6B47-4DD8-511E9146B32A}"/>
          </ac:spMkLst>
        </pc:spChg>
        <pc:spChg chg="mod">
          <ac:chgData name="洋 李" userId="708f3bfb232b6c11" providerId="LiveId" clId="{635D2E20-8503-4527-9F28-9E7FD0F2883B}" dt="2023-12-05T09:04:31.230" v="89"/>
          <ac:spMkLst>
            <pc:docMk/>
            <pc:sldMk cId="1452777980" sldId="337"/>
            <ac:spMk id="19" creationId="{21AA1E65-397E-2614-1F1B-9333B838FFBB}"/>
          </ac:spMkLst>
        </pc:spChg>
        <pc:spChg chg="mod">
          <ac:chgData name="洋 李" userId="708f3bfb232b6c11" providerId="LiveId" clId="{635D2E20-8503-4527-9F28-9E7FD0F2883B}" dt="2023-12-05T09:04:31.230" v="89"/>
          <ac:spMkLst>
            <pc:docMk/>
            <pc:sldMk cId="1452777980" sldId="337"/>
            <ac:spMk id="22" creationId="{A36DAB74-8165-77CF-A9AC-799DBD33F259}"/>
          </ac:spMkLst>
        </pc:spChg>
        <pc:spChg chg="mod">
          <ac:chgData name="洋 李" userId="708f3bfb232b6c11" providerId="LiveId" clId="{635D2E20-8503-4527-9F28-9E7FD0F2883B}" dt="2023-12-05T09:04:31.230" v="89"/>
          <ac:spMkLst>
            <pc:docMk/>
            <pc:sldMk cId="1452777980" sldId="337"/>
            <ac:spMk id="23" creationId="{E0705791-AA10-5475-0910-D7A30E5A06F3}"/>
          </ac:spMkLst>
        </pc:spChg>
        <pc:spChg chg="mod">
          <ac:chgData name="洋 李" userId="708f3bfb232b6c11" providerId="LiveId" clId="{635D2E20-8503-4527-9F28-9E7FD0F2883B}" dt="2023-12-05T09:04:31.230" v="89"/>
          <ac:spMkLst>
            <pc:docMk/>
            <pc:sldMk cId="1452777980" sldId="337"/>
            <ac:spMk id="28" creationId="{D632BB4E-4177-4A71-0ADD-1BD55C191F17}"/>
          </ac:spMkLst>
        </pc:spChg>
        <pc:grpChg chg="add mod">
          <ac:chgData name="洋 李" userId="708f3bfb232b6c11" providerId="LiveId" clId="{635D2E20-8503-4527-9F28-9E7FD0F2883B}" dt="2023-12-05T09:04:49.654" v="92" actId="1076"/>
          <ac:grpSpMkLst>
            <pc:docMk/>
            <pc:sldMk cId="1452777980" sldId="337"/>
            <ac:grpSpMk id="2" creationId="{1F9CE2AD-E595-72E0-6C8C-179AC7988B27}"/>
          </ac:grpSpMkLst>
        </pc:grpChg>
        <pc:picChg chg="del">
          <ac:chgData name="洋 李" userId="708f3bfb232b6c11" providerId="LiveId" clId="{635D2E20-8503-4527-9F28-9E7FD0F2883B}" dt="2023-12-05T09:04:30.582" v="88" actId="478"/>
          <ac:picMkLst>
            <pc:docMk/>
            <pc:sldMk cId="1452777980" sldId="337"/>
            <ac:picMk id="5" creationId="{00000000-0000-0000-0000-000000000000}"/>
          </ac:picMkLst>
        </pc:picChg>
        <pc:cxnChg chg="mod">
          <ac:chgData name="洋 李" userId="708f3bfb232b6c11" providerId="LiveId" clId="{635D2E20-8503-4527-9F28-9E7FD0F2883B}" dt="2023-12-05T09:04:31.230" v="89"/>
          <ac:cxnSpMkLst>
            <pc:docMk/>
            <pc:sldMk cId="1452777980" sldId="337"/>
            <ac:cxnSpMk id="10" creationId="{37BCD68A-2169-CDA3-F2CE-967022D32749}"/>
          </ac:cxnSpMkLst>
        </pc:cxnChg>
        <pc:cxnChg chg="mod">
          <ac:chgData name="洋 李" userId="708f3bfb232b6c11" providerId="LiveId" clId="{635D2E20-8503-4527-9F28-9E7FD0F2883B}" dt="2023-12-05T09:04:31.230" v="89"/>
          <ac:cxnSpMkLst>
            <pc:docMk/>
            <pc:sldMk cId="1452777980" sldId="337"/>
            <ac:cxnSpMk id="11" creationId="{BDBFC038-AF95-C98B-1542-9F9F3B0E581D}"/>
          </ac:cxnSpMkLst>
        </pc:cxnChg>
        <pc:cxnChg chg="mod">
          <ac:chgData name="洋 李" userId="708f3bfb232b6c11" providerId="LiveId" clId="{635D2E20-8503-4527-9F28-9E7FD0F2883B}" dt="2023-12-05T09:04:31.230" v="89"/>
          <ac:cxnSpMkLst>
            <pc:docMk/>
            <pc:sldMk cId="1452777980" sldId="337"/>
            <ac:cxnSpMk id="12" creationId="{1BF9AD82-86D1-D11A-DEFE-A51BE0E4050D}"/>
          </ac:cxnSpMkLst>
        </pc:cxnChg>
        <pc:cxnChg chg="mod">
          <ac:chgData name="洋 李" userId="708f3bfb232b6c11" providerId="LiveId" clId="{635D2E20-8503-4527-9F28-9E7FD0F2883B}" dt="2023-12-05T09:04:31.230" v="89"/>
          <ac:cxnSpMkLst>
            <pc:docMk/>
            <pc:sldMk cId="1452777980" sldId="337"/>
            <ac:cxnSpMk id="13" creationId="{2DCA4217-D491-8048-3B03-5375F1318C56}"/>
          </ac:cxnSpMkLst>
        </pc:cxnChg>
        <pc:cxnChg chg="mod">
          <ac:chgData name="洋 李" userId="708f3bfb232b6c11" providerId="LiveId" clId="{635D2E20-8503-4527-9F28-9E7FD0F2883B}" dt="2023-12-05T09:04:31.230" v="89"/>
          <ac:cxnSpMkLst>
            <pc:docMk/>
            <pc:sldMk cId="1452777980" sldId="337"/>
            <ac:cxnSpMk id="15" creationId="{48E849A8-6F78-64CB-8D49-DFEBE4275A31}"/>
          </ac:cxnSpMkLst>
        </pc:cxnChg>
        <pc:cxnChg chg="mod">
          <ac:chgData name="洋 李" userId="708f3bfb232b6c11" providerId="LiveId" clId="{635D2E20-8503-4527-9F28-9E7FD0F2883B}" dt="2023-12-05T09:04:31.230" v="89"/>
          <ac:cxnSpMkLst>
            <pc:docMk/>
            <pc:sldMk cId="1452777980" sldId="337"/>
            <ac:cxnSpMk id="16" creationId="{FD53D061-F8AD-0FF9-5806-EACC8BD0DADE}"/>
          </ac:cxnSpMkLst>
        </pc:cxnChg>
        <pc:cxnChg chg="mod">
          <ac:chgData name="洋 李" userId="708f3bfb232b6c11" providerId="LiveId" clId="{635D2E20-8503-4527-9F28-9E7FD0F2883B}" dt="2023-12-05T09:04:31.230" v="89"/>
          <ac:cxnSpMkLst>
            <pc:docMk/>
            <pc:sldMk cId="1452777980" sldId="337"/>
            <ac:cxnSpMk id="17" creationId="{9AD2A831-D870-1E4A-BE71-0D62ED72A684}"/>
          </ac:cxnSpMkLst>
        </pc:cxnChg>
        <pc:cxnChg chg="mod">
          <ac:chgData name="洋 李" userId="708f3bfb232b6c11" providerId="LiveId" clId="{635D2E20-8503-4527-9F28-9E7FD0F2883B}" dt="2023-12-05T09:04:31.230" v="89"/>
          <ac:cxnSpMkLst>
            <pc:docMk/>
            <pc:sldMk cId="1452777980" sldId="337"/>
            <ac:cxnSpMk id="18" creationId="{C517EA69-EBD2-6F04-D1DA-8781C027B15F}"/>
          </ac:cxnSpMkLst>
        </pc:cxnChg>
        <pc:cxnChg chg="mod">
          <ac:chgData name="洋 李" userId="708f3bfb232b6c11" providerId="LiveId" clId="{635D2E20-8503-4527-9F28-9E7FD0F2883B}" dt="2023-12-05T09:04:31.230" v="89"/>
          <ac:cxnSpMkLst>
            <pc:docMk/>
            <pc:sldMk cId="1452777980" sldId="337"/>
            <ac:cxnSpMk id="20" creationId="{DB368DBF-6F84-F275-91EA-9C11E12DECEE}"/>
          </ac:cxnSpMkLst>
        </pc:cxnChg>
        <pc:cxnChg chg="mod">
          <ac:chgData name="洋 李" userId="708f3bfb232b6c11" providerId="LiveId" clId="{635D2E20-8503-4527-9F28-9E7FD0F2883B}" dt="2023-12-05T09:04:31.230" v="89"/>
          <ac:cxnSpMkLst>
            <pc:docMk/>
            <pc:sldMk cId="1452777980" sldId="337"/>
            <ac:cxnSpMk id="21" creationId="{9DFAD06B-C85B-4BE5-3659-4957F680508C}"/>
          </ac:cxnSpMkLst>
        </pc:cxnChg>
        <pc:cxnChg chg="mod">
          <ac:chgData name="洋 李" userId="708f3bfb232b6c11" providerId="LiveId" clId="{635D2E20-8503-4527-9F28-9E7FD0F2883B}" dt="2023-12-05T09:04:31.230" v="89"/>
          <ac:cxnSpMkLst>
            <pc:docMk/>
            <pc:sldMk cId="1452777980" sldId="337"/>
            <ac:cxnSpMk id="24" creationId="{8C2E8CC7-5459-06B0-727E-E2913088CD71}"/>
          </ac:cxnSpMkLst>
        </pc:cxnChg>
        <pc:cxnChg chg="mod">
          <ac:chgData name="洋 李" userId="708f3bfb232b6c11" providerId="LiveId" clId="{635D2E20-8503-4527-9F28-9E7FD0F2883B}" dt="2023-12-05T09:04:31.230" v="89"/>
          <ac:cxnSpMkLst>
            <pc:docMk/>
            <pc:sldMk cId="1452777980" sldId="337"/>
            <ac:cxnSpMk id="25" creationId="{83D3F93C-E9A6-0158-744F-7AA9198D222F}"/>
          </ac:cxnSpMkLst>
        </pc:cxnChg>
        <pc:cxnChg chg="mod">
          <ac:chgData name="洋 李" userId="708f3bfb232b6c11" providerId="LiveId" clId="{635D2E20-8503-4527-9F28-9E7FD0F2883B}" dt="2023-12-05T09:04:31.230" v="89"/>
          <ac:cxnSpMkLst>
            <pc:docMk/>
            <pc:sldMk cId="1452777980" sldId="337"/>
            <ac:cxnSpMk id="26" creationId="{B6491960-1857-1384-C1A4-253A3E890A1D}"/>
          </ac:cxnSpMkLst>
        </pc:cxnChg>
        <pc:cxnChg chg="mod">
          <ac:chgData name="洋 李" userId="708f3bfb232b6c11" providerId="LiveId" clId="{635D2E20-8503-4527-9F28-9E7FD0F2883B}" dt="2023-12-05T09:04:31.230" v="89"/>
          <ac:cxnSpMkLst>
            <pc:docMk/>
            <pc:sldMk cId="1452777980" sldId="337"/>
            <ac:cxnSpMk id="27" creationId="{CEC03272-9C7A-9667-55D7-2746083B6394}"/>
          </ac:cxnSpMkLst>
        </pc:cxnChg>
      </pc:sldChg>
      <pc:sldChg chg="modSp add del mod">
        <pc:chgData name="洋 李" userId="708f3bfb232b6c11" providerId="LiveId" clId="{635D2E20-8503-4527-9F28-9E7FD0F2883B}" dt="2023-12-05T12:40:55.794" v="510" actId="47"/>
        <pc:sldMkLst>
          <pc:docMk/>
          <pc:sldMk cId="1931340721" sldId="338"/>
        </pc:sldMkLst>
        <pc:spChg chg="mod">
          <ac:chgData name="洋 李" userId="708f3bfb232b6c11" providerId="LiveId" clId="{635D2E20-8503-4527-9F28-9E7FD0F2883B}" dt="2023-12-05T12:18:59.412" v="365" actId="20577"/>
          <ac:spMkLst>
            <pc:docMk/>
            <pc:sldMk cId="1931340721" sldId="338"/>
            <ac:spMk id="2" creationId="{35B61524-60D5-DAA6-F17E-5705CDF01653}"/>
          </ac:spMkLst>
        </pc:spChg>
        <pc:spChg chg="mod">
          <ac:chgData name="洋 李" userId="708f3bfb232b6c11" providerId="LiveId" clId="{635D2E20-8503-4527-9F28-9E7FD0F2883B}" dt="2023-12-05T12:19:13.301" v="376"/>
          <ac:spMkLst>
            <pc:docMk/>
            <pc:sldMk cId="1931340721" sldId="338"/>
            <ac:spMk id="3" creationId="{18C5356F-607F-781A-EE1A-D0C45CC69D8B}"/>
          </ac:spMkLst>
        </pc:spChg>
      </pc:sldChg>
      <pc:sldChg chg="addSp delSp modSp add mod">
        <pc:chgData name="洋 李" userId="708f3bfb232b6c11" providerId="LiveId" clId="{635D2E20-8503-4527-9F28-9E7FD0F2883B}" dt="2023-12-05T12:37:13.934" v="470" actId="1076"/>
        <pc:sldMkLst>
          <pc:docMk/>
          <pc:sldMk cId="1614360366" sldId="339"/>
        </pc:sldMkLst>
        <pc:spChg chg="mod">
          <ac:chgData name="洋 李" userId="708f3bfb232b6c11" providerId="LiveId" clId="{635D2E20-8503-4527-9F28-9E7FD0F2883B}" dt="2023-12-05T12:31:08.978" v="399" actId="20577"/>
          <ac:spMkLst>
            <pc:docMk/>
            <pc:sldMk cId="1614360366" sldId="339"/>
            <ac:spMk id="2" creationId="{A8509FBD-5DDD-E1F0-5940-FC369AE5739A}"/>
          </ac:spMkLst>
        </pc:spChg>
        <pc:spChg chg="mod">
          <ac:chgData name="洋 李" userId="708f3bfb232b6c11" providerId="LiveId" clId="{635D2E20-8503-4527-9F28-9E7FD0F2883B}" dt="2023-12-05T12:21:56.520" v="395"/>
          <ac:spMkLst>
            <pc:docMk/>
            <pc:sldMk cId="1614360366" sldId="339"/>
            <ac:spMk id="3" creationId="{DCA53DCE-2FA1-D62D-69E3-150D5B1F61D1}"/>
          </ac:spMkLst>
        </pc:spChg>
        <pc:picChg chg="del">
          <ac:chgData name="洋 李" userId="708f3bfb232b6c11" providerId="LiveId" clId="{635D2E20-8503-4527-9F28-9E7FD0F2883B}" dt="2023-12-05T12:21:58.365" v="396" actId="478"/>
          <ac:picMkLst>
            <pc:docMk/>
            <pc:sldMk cId="1614360366" sldId="339"/>
            <ac:picMk id="5" creationId="{F57A607B-AE26-2D48-833B-146C8BA75D84}"/>
          </ac:picMkLst>
        </pc:picChg>
        <pc:picChg chg="add del mod modCrop">
          <ac:chgData name="洋 李" userId="708f3bfb232b6c11" providerId="LiveId" clId="{635D2E20-8503-4527-9F28-9E7FD0F2883B}" dt="2023-12-05T12:35:55.458" v="461" actId="21"/>
          <ac:picMkLst>
            <pc:docMk/>
            <pc:sldMk cId="1614360366" sldId="339"/>
            <ac:picMk id="6" creationId="{A37FF15A-0CC1-116A-CD46-9108EEEA9A72}"/>
          </ac:picMkLst>
        </pc:picChg>
        <pc:picChg chg="del">
          <ac:chgData name="洋 李" userId="708f3bfb232b6c11" providerId="LiveId" clId="{635D2E20-8503-4527-9F28-9E7FD0F2883B}" dt="2023-12-05T12:21:59.231" v="397" actId="478"/>
          <ac:picMkLst>
            <pc:docMk/>
            <pc:sldMk cId="1614360366" sldId="339"/>
            <ac:picMk id="7" creationId="{8233517C-7145-7BEC-9E7C-2DD90615A88A}"/>
          </ac:picMkLst>
        </pc:picChg>
        <pc:picChg chg="add del mod modCrop">
          <ac:chgData name="洋 李" userId="708f3bfb232b6c11" providerId="LiveId" clId="{635D2E20-8503-4527-9F28-9E7FD0F2883B}" dt="2023-12-05T12:37:13.934" v="470" actId="1076"/>
          <ac:picMkLst>
            <pc:docMk/>
            <pc:sldMk cId="1614360366" sldId="339"/>
            <ac:picMk id="8" creationId="{BFE9B094-5F4A-882F-7D63-E05D6F45A75E}"/>
          </ac:picMkLst>
        </pc:picChg>
      </pc:sldChg>
      <pc:sldChg chg="addSp delSp modSp add del mod">
        <pc:chgData name="洋 李" userId="708f3bfb232b6c11" providerId="LiveId" clId="{635D2E20-8503-4527-9F28-9E7FD0F2883B}" dt="2023-12-05T12:35:43.883" v="454"/>
        <pc:sldMkLst>
          <pc:docMk/>
          <pc:sldMk cId="338146109" sldId="340"/>
        </pc:sldMkLst>
        <pc:picChg chg="add del mod">
          <ac:chgData name="洋 李" userId="708f3bfb232b6c11" providerId="LiveId" clId="{635D2E20-8503-4527-9F28-9E7FD0F2883B}" dt="2023-12-05T12:35:41.809" v="452"/>
          <ac:picMkLst>
            <pc:docMk/>
            <pc:sldMk cId="338146109" sldId="340"/>
            <ac:picMk id="4" creationId="{A90B3BCA-653D-5630-86F3-4B26297BA48A}"/>
          </ac:picMkLst>
        </pc:picChg>
        <pc:picChg chg="add del">
          <ac:chgData name="洋 李" userId="708f3bfb232b6c11" providerId="LiveId" clId="{635D2E20-8503-4527-9F28-9E7FD0F2883B}" dt="2023-12-05T12:35:43.318" v="453" actId="478"/>
          <ac:picMkLst>
            <pc:docMk/>
            <pc:sldMk cId="338146109" sldId="340"/>
            <ac:picMk id="8" creationId="{BFE9B094-5F4A-882F-7D63-E05D6F45A75E}"/>
          </ac:picMkLst>
        </pc:picChg>
      </pc:sldChg>
      <pc:sldChg chg="modSp add mod">
        <pc:chgData name="洋 李" userId="708f3bfb232b6c11" providerId="LiveId" clId="{635D2E20-8503-4527-9F28-9E7FD0F2883B}" dt="2023-12-05T12:38:46.901" v="474" actId="18131"/>
        <pc:sldMkLst>
          <pc:docMk/>
          <pc:sldMk cId="2727545867" sldId="340"/>
        </pc:sldMkLst>
        <pc:picChg chg="mod modCrop">
          <ac:chgData name="洋 李" userId="708f3bfb232b6c11" providerId="LiveId" clId="{635D2E20-8503-4527-9F28-9E7FD0F2883B}" dt="2023-12-05T12:38:46.901" v="474" actId="18131"/>
          <ac:picMkLst>
            <pc:docMk/>
            <pc:sldMk cId="2727545867" sldId="340"/>
            <ac:picMk id="8" creationId="{BFE9B094-5F4A-882F-7D63-E05D6F45A75E}"/>
          </ac:picMkLst>
        </pc:picChg>
      </pc:sldChg>
      <pc:sldChg chg="addSp delSp modSp add del mod">
        <pc:chgData name="洋 李" userId="708f3bfb232b6c11" providerId="LiveId" clId="{635D2E20-8503-4527-9F28-9E7FD0F2883B}" dt="2023-12-05T12:37:59.184" v="471" actId="47"/>
        <pc:sldMkLst>
          <pc:docMk/>
          <pc:sldMk cId="3586440535" sldId="340"/>
        </pc:sldMkLst>
        <pc:picChg chg="add mod">
          <ac:chgData name="洋 李" userId="708f3bfb232b6c11" providerId="LiveId" clId="{635D2E20-8503-4527-9F28-9E7FD0F2883B}" dt="2023-12-05T12:36:49.199" v="468" actId="1076"/>
          <ac:picMkLst>
            <pc:docMk/>
            <pc:sldMk cId="3586440535" sldId="340"/>
            <ac:picMk id="4" creationId="{1A62B6A8-8911-1B18-B6F2-DA1EFB593563}"/>
          </ac:picMkLst>
        </pc:picChg>
        <pc:picChg chg="del">
          <ac:chgData name="洋 李" userId="708f3bfb232b6c11" providerId="LiveId" clId="{635D2E20-8503-4527-9F28-9E7FD0F2883B}" dt="2023-12-05T12:36:00.803" v="463" actId="478"/>
          <ac:picMkLst>
            <pc:docMk/>
            <pc:sldMk cId="3586440535" sldId="340"/>
            <ac:picMk id="8" creationId="{BFE9B094-5F4A-882F-7D63-E05D6F45A75E}"/>
          </ac:picMkLst>
        </pc:picChg>
      </pc:sldChg>
      <pc:sldChg chg="modSp add mod">
        <pc:chgData name="洋 李" userId="708f3bfb232b6c11" providerId="LiveId" clId="{635D2E20-8503-4527-9F28-9E7FD0F2883B}" dt="2023-12-05T12:40:08.414" v="498"/>
        <pc:sldMkLst>
          <pc:docMk/>
          <pc:sldMk cId="586587496" sldId="341"/>
        </pc:sldMkLst>
        <pc:spChg chg="mod">
          <ac:chgData name="洋 李" userId="708f3bfb232b6c11" providerId="LiveId" clId="{635D2E20-8503-4527-9F28-9E7FD0F2883B}" dt="2023-12-05T12:39:58.284" v="484" actId="20577"/>
          <ac:spMkLst>
            <pc:docMk/>
            <pc:sldMk cId="586587496" sldId="341"/>
            <ac:spMk id="2" creationId="{35B61524-60D5-DAA6-F17E-5705CDF01653}"/>
          </ac:spMkLst>
        </pc:spChg>
        <pc:spChg chg="mod">
          <ac:chgData name="洋 李" userId="708f3bfb232b6c11" providerId="LiveId" clId="{635D2E20-8503-4527-9F28-9E7FD0F2883B}" dt="2023-12-05T12:40:08.414" v="498"/>
          <ac:spMkLst>
            <pc:docMk/>
            <pc:sldMk cId="586587496" sldId="341"/>
            <ac:spMk id="3" creationId="{18C5356F-607F-781A-EE1A-D0C45CC69D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A6475-0DFC-4822-9317-9AC5CFF0C646}" type="datetimeFigureOut">
              <a:rPr lang="zh-CN" altLang="en-US" smtClean="0"/>
              <a:t>2025/12/2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C55FB-D83B-4A29-8222-F2D56DA560FC}" type="slidenum">
              <a:rPr lang="zh-CN" altLang="en-US" smtClean="0"/>
              <a:t>‹#›</a:t>
            </a:fld>
            <a:endParaRPr lang="zh-CN" altLang="en-US"/>
          </a:p>
        </p:txBody>
      </p:sp>
    </p:spTree>
    <p:extLst>
      <p:ext uri="{BB962C8B-B14F-4D97-AF65-F5344CB8AC3E}">
        <p14:creationId xmlns:p14="http://schemas.microsoft.com/office/powerpoint/2010/main" val="330714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各位评审老师好，我叫宋安洋。我的毕业论文题目是对抗微调为核心的</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文本对齐增强生成。</a:t>
            </a:r>
          </a:p>
        </p:txBody>
      </p:sp>
      <p:sp>
        <p:nvSpPr>
          <p:cNvPr id="4" name="灯片编号占位符 3"/>
          <p:cNvSpPr>
            <a:spLocks noGrp="1"/>
          </p:cNvSpPr>
          <p:nvPr>
            <p:ph type="sldNum" sz="quarter" idx="5"/>
          </p:nvPr>
        </p:nvSpPr>
        <p:spPr/>
        <p:txBody>
          <a:bodyPr/>
          <a:lstStyle/>
          <a:p>
            <a:fld id="{3D8C55FB-D83B-4A29-8222-F2D56DA560FC}" type="slidenum">
              <a:rPr lang="zh-CN" altLang="en-US" smtClean="0"/>
              <a:t>1</a:t>
            </a:fld>
            <a:endParaRPr lang="zh-CN" altLang="en-US"/>
          </a:p>
        </p:txBody>
      </p:sp>
    </p:spTree>
    <p:extLst>
      <p:ext uri="{BB962C8B-B14F-4D97-AF65-F5344CB8AC3E}">
        <p14:creationId xmlns:p14="http://schemas.microsoft.com/office/powerpoint/2010/main" val="164645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然后这个是</a:t>
            </a:r>
            <a:r>
              <a:rPr lang="en-US" altLang="zh-CN" sz="1200" kern="1200" dirty="0" smtClean="0">
                <a:solidFill>
                  <a:schemeClr val="tx1"/>
                </a:solidFill>
                <a:effectLst/>
                <a:latin typeface="+mn-lt"/>
                <a:ea typeface="+mn-ea"/>
                <a:cs typeface="+mn-cs"/>
              </a:rPr>
              <a:t>MAGA</a:t>
            </a:r>
            <a:r>
              <a:rPr lang="zh-CN" altLang="zh-CN" sz="1200" kern="1200" dirty="0" smtClean="0">
                <a:solidFill>
                  <a:schemeClr val="tx1"/>
                </a:solidFill>
                <a:effectLst/>
                <a:latin typeface="+mn-lt"/>
                <a:ea typeface="+mn-ea"/>
                <a:cs typeface="+mn-cs"/>
              </a:rPr>
              <a:t>数据集的结构，我们在多领域、多生成器、多语言、多采样参数的前提下，引入对齐增强生成这一全新攻击角度。对抗微调想要取得一个明显提升的效果，本身也是需要多样性的支撑。</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13</a:t>
            </a:fld>
            <a:endParaRPr lang="zh-CN" altLang="en-US"/>
          </a:p>
        </p:txBody>
      </p:sp>
    </p:spTree>
    <p:extLst>
      <p:ext uri="{BB962C8B-B14F-4D97-AF65-F5344CB8AC3E}">
        <p14:creationId xmlns:p14="http://schemas.microsoft.com/office/powerpoint/2010/main" val="29412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接下来说一下实验进展。简单展示一下核心实验结果，可以看到攻防双边验证，均取得了明显的效果。消融实验也表明各个环节的有效性。</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15</a:t>
            </a:fld>
            <a:endParaRPr lang="zh-CN" altLang="en-US"/>
          </a:p>
        </p:txBody>
      </p:sp>
    </p:spTree>
    <p:extLst>
      <p:ext uri="{BB962C8B-B14F-4D97-AF65-F5344CB8AC3E}">
        <p14:creationId xmlns:p14="http://schemas.microsoft.com/office/powerpoint/2010/main" val="10811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然后展示一下拟人化问诊的一个预期效果。强化学习还正在做，这个是我人工反复筛选取出的一条例子。这个月底前会部署到儿科医院。</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16</a:t>
            </a:fld>
            <a:endParaRPr lang="zh-CN" altLang="en-US"/>
          </a:p>
        </p:txBody>
      </p:sp>
    </p:spTree>
    <p:extLst>
      <p:ext uri="{BB962C8B-B14F-4D97-AF65-F5344CB8AC3E}">
        <p14:creationId xmlns:p14="http://schemas.microsoft.com/office/powerpoint/2010/main" val="1316895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说一下时间规划。这个就是我提交的学院开题报告的时间规划。我参照往届写的。但是我感觉用不了那么长时间。我现在就是，小论文在扩充中文版，然后补充一些实验与分析，这个月内基本就能结束的。我感觉总共的话，算上系统开发和写大论文可能再有最多三个月可能就够用了。</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18</a:t>
            </a:fld>
            <a:endParaRPr lang="zh-CN" altLang="en-US"/>
          </a:p>
        </p:txBody>
      </p:sp>
    </p:spTree>
    <p:extLst>
      <p:ext uri="{BB962C8B-B14F-4D97-AF65-F5344CB8AC3E}">
        <p14:creationId xmlns:p14="http://schemas.microsoft.com/office/powerpoint/2010/main" val="2724423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我的汇报到此结束，感谢各位评审老师的聆听。</a:t>
            </a:r>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19</a:t>
            </a:fld>
            <a:endParaRPr lang="zh-CN" altLang="en-US"/>
          </a:p>
        </p:txBody>
      </p:sp>
    </p:spTree>
    <p:extLst>
      <p:ext uri="{BB962C8B-B14F-4D97-AF65-F5344CB8AC3E}">
        <p14:creationId xmlns:p14="http://schemas.microsoft.com/office/powerpoint/2010/main" val="379022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念</a:t>
            </a:r>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那么在</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文本检测领域，大家总是在分析探讨说人机文本可能有什么差异，有什么不同，但是并没有正面去解决这个问题。依然停留在从一些侧面的角度去 </a:t>
            </a:r>
            <a:r>
              <a:rPr lang="en-US" altLang="zh-CN" sz="1200" kern="1200" dirty="0" smtClean="0">
                <a:solidFill>
                  <a:schemeClr val="tx1"/>
                </a:solidFill>
                <a:effectLst/>
                <a:latin typeface="+mn-lt"/>
                <a:ea typeface="+mn-ea"/>
                <a:cs typeface="+mn-cs"/>
              </a:rPr>
              <a:t>hack </a:t>
            </a:r>
            <a:r>
              <a:rPr lang="zh-CN" altLang="zh-CN" sz="1200" kern="1200" dirty="0" smtClean="0">
                <a:solidFill>
                  <a:schemeClr val="tx1"/>
                </a:solidFill>
                <a:effectLst/>
                <a:latin typeface="+mn-lt"/>
                <a:ea typeface="+mn-ea"/>
                <a:cs typeface="+mn-cs"/>
              </a:rPr>
              <a:t>这样的攻防。</a:t>
            </a:r>
          </a:p>
          <a:p>
            <a:r>
              <a:rPr lang="zh-CN" altLang="zh-CN" sz="1200" kern="1200" dirty="0" smtClean="0">
                <a:solidFill>
                  <a:schemeClr val="tx1"/>
                </a:solidFill>
                <a:effectLst/>
                <a:latin typeface="+mn-lt"/>
                <a:ea typeface="+mn-ea"/>
                <a:cs typeface="+mn-cs"/>
              </a:rPr>
              <a:t>我在这篇文章中基于 </a:t>
            </a:r>
            <a:r>
              <a:rPr lang="en-US" altLang="zh-CN" sz="1200" kern="1200" dirty="0" smtClean="0">
                <a:solidFill>
                  <a:schemeClr val="tx1"/>
                </a:solidFill>
                <a:effectLst/>
                <a:latin typeface="+mn-lt"/>
                <a:ea typeface="+mn-ea"/>
                <a:cs typeface="+mn-cs"/>
              </a:rPr>
              <a:t>HC-</a:t>
            </a:r>
            <a:r>
              <a:rPr lang="en-US" altLang="zh-CN" sz="1200" kern="1200" dirty="0" err="1" smtClean="0">
                <a:solidFill>
                  <a:schemeClr val="tx1"/>
                </a:solidFill>
                <a:effectLst/>
                <a:latin typeface="+mn-lt"/>
                <a:ea typeface="+mn-ea"/>
                <a:cs typeface="+mn-cs"/>
              </a:rPr>
              <a:t>Var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的理论发现。从攻防双边验证的角度严谨证明我的生成文本是更拟人的。但是这样的验证角度不是一个直接的指标，他本身不能反映拟人程度的绝对值，给你两个准确率你也不知道他到底有多拟人，怎么个拟人法。但是现阶段只能从这个相对的角度，比如攻防准确率提升个</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什么的，来严谨证明你是更拟人的。</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21</a:t>
            </a:fld>
            <a:endParaRPr lang="zh-CN" altLang="en-US"/>
          </a:p>
        </p:txBody>
      </p:sp>
    </p:spTree>
    <p:extLst>
      <p:ext uri="{BB962C8B-B14F-4D97-AF65-F5344CB8AC3E}">
        <p14:creationId xmlns:p14="http://schemas.microsoft.com/office/powerpoint/2010/main" val="218736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既然我们需要更拟人的文本。为什么不将人类文本训进大模型 或 直接让大模型改写人类文本？</a:t>
            </a:r>
          </a:p>
          <a:p>
            <a:r>
              <a:rPr lang="zh-CN" altLang="zh-CN" sz="1200" kern="1200" dirty="0" smtClean="0">
                <a:solidFill>
                  <a:schemeClr val="tx1"/>
                </a:solidFill>
                <a:effectLst/>
                <a:latin typeface="+mn-lt"/>
                <a:ea typeface="+mn-ea"/>
                <a:cs typeface="+mn-cs"/>
              </a:rPr>
              <a:t>正如研究现状曾提及的那样，近期陆陆续续有研究提出人机混合文本的三分类和四分类问题。</a:t>
            </a:r>
          </a:p>
          <a:p>
            <a:r>
              <a:rPr lang="zh-CN" altLang="zh-CN" sz="1200" kern="1200" dirty="0" smtClean="0">
                <a:solidFill>
                  <a:schemeClr val="tx1"/>
                </a:solidFill>
                <a:effectLst/>
                <a:latin typeface="+mn-lt"/>
                <a:ea typeface="+mn-ea"/>
                <a:cs typeface="+mn-cs"/>
              </a:rPr>
              <a:t>他们指出，人机混合文本被简单视作一种人类文本或者机器文本是不合适的，简单归为其中一类用于训练，检测效果将会是高度不确定的。</a:t>
            </a:r>
          </a:p>
          <a:p>
            <a:r>
              <a:rPr lang="zh-CN" altLang="zh-CN" sz="1200" kern="1200" dirty="0" smtClean="0">
                <a:solidFill>
                  <a:schemeClr val="tx1"/>
                </a:solidFill>
                <a:effectLst/>
                <a:latin typeface="+mn-lt"/>
                <a:ea typeface="+mn-ea"/>
                <a:cs typeface="+mn-cs"/>
              </a:rPr>
              <a:t>那么应用层面，将垂域人类文本通过</a:t>
            </a:r>
            <a:r>
              <a:rPr lang="en-US" altLang="zh-CN" sz="1200" kern="1200" dirty="0" smtClean="0">
                <a:solidFill>
                  <a:schemeClr val="tx1"/>
                </a:solidFill>
                <a:effectLst/>
                <a:latin typeface="+mn-lt"/>
                <a:ea typeface="+mn-ea"/>
                <a:cs typeface="+mn-cs"/>
              </a:rPr>
              <a:t>SFT</a:t>
            </a:r>
            <a:r>
              <a:rPr lang="zh-CN" altLang="zh-CN" sz="1200" kern="1200" dirty="0" smtClean="0">
                <a:solidFill>
                  <a:schemeClr val="tx1"/>
                </a:solidFill>
                <a:effectLst/>
                <a:latin typeface="+mn-lt"/>
                <a:ea typeface="+mn-ea"/>
                <a:cs typeface="+mn-cs"/>
              </a:rPr>
              <a:t>训进去大模型是不是有用的呢？当然是有用的，比如问诊，本身也确实需要这样训一下的。但是这不代表模型的生成就能符合我们的预期。不然的话都预训练进去不就完事了，还要什么</a:t>
            </a:r>
            <a:r>
              <a:rPr lang="en-US" altLang="zh-CN" sz="1200" kern="1200" dirty="0" smtClean="0">
                <a:solidFill>
                  <a:schemeClr val="tx1"/>
                </a:solidFill>
                <a:effectLst/>
                <a:latin typeface="+mn-lt"/>
                <a:ea typeface="+mn-ea"/>
                <a:cs typeface="+mn-cs"/>
              </a:rPr>
              <a:t>SFT</a:t>
            </a:r>
            <a:r>
              <a:rPr lang="zh-CN" altLang="zh-CN" sz="1200" kern="1200" dirty="0" smtClean="0">
                <a:solidFill>
                  <a:schemeClr val="tx1"/>
                </a:solidFill>
                <a:effectLst/>
                <a:latin typeface="+mn-lt"/>
                <a:ea typeface="+mn-ea"/>
                <a:cs typeface="+mn-cs"/>
              </a:rPr>
              <a:t>和强化学习。</a:t>
            </a:r>
          </a:p>
          <a:p>
            <a:r>
              <a:rPr lang="en-US" altLang="zh-CN" sz="1200" kern="1200" dirty="0" smtClean="0">
                <a:solidFill>
                  <a:schemeClr val="tx1"/>
                </a:solidFill>
                <a:effectLst/>
                <a:latin typeface="+mn-lt"/>
                <a:ea typeface="+mn-ea"/>
                <a:cs typeface="+mn-cs"/>
              </a:rPr>
              <a:t>SFT </a:t>
            </a:r>
            <a:r>
              <a:rPr lang="zh-CN" altLang="zh-CN" sz="1200" kern="1200" dirty="0" smtClean="0">
                <a:solidFill>
                  <a:schemeClr val="tx1"/>
                </a:solidFill>
                <a:effectLst/>
                <a:latin typeface="+mn-lt"/>
                <a:ea typeface="+mn-ea"/>
                <a:cs typeface="+mn-cs"/>
              </a:rPr>
              <a:t>本质是模仿学习，模型结合已有经验进行理解，尽可能模仿。但模型并不知道怎样模仿是好的，怎样是坏的，模仿的结果有好也有坏。所以这时候就需要强化学习不断朝着我们预期的方向进行激发。</a:t>
            </a:r>
          </a:p>
          <a:p>
            <a:r>
              <a:rPr lang="zh-CN" altLang="zh-CN" sz="1200" kern="1200" dirty="0" smtClean="0">
                <a:solidFill>
                  <a:schemeClr val="tx1"/>
                </a:solidFill>
                <a:effectLst/>
                <a:latin typeface="+mn-lt"/>
                <a:ea typeface="+mn-ea"/>
                <a:cs typeface="+mn-cs"/>
              </a:rPr>
              <a:t>当然，不管哪个算法环节，都要注意，通用能力永远都是正确推理或者打分的前提与核心。就好比我们现在在医院还有一个预训练项目，实际上是需要</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通用数据加</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垂域数据的。</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3D8C55FB-D83B-4A29-8222-F2D56DA560FC}" type="slidenum">
              <a:rPr lang="zh-CN" altLang="en-US" smtClean="0"/>
              <a:t>22</a:t>
            </a:fld>
            <a:endParaRPr lang="zh-CN" altLang="en-US"/>
          </a:p>
        </p:txBody>
      </p:sp>
    </p:spTree>
    <p:extLst>
      <p:ext uri="{BB962C8B-B14F-4D97-AF65-F5344CB8AC3E}">
        <p14:creationId xmlns:p14="http://schemas.microsoft.com/office/powerpoint/2010/main" val="356726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那么类似的问题，既然需要更拟人的文本，为什么不直接知识蒸馏或者只用满血版大模型？</a:t>
            </a:r>
          </a:p>
          <a:p>
            <a:r>
              <a:rPr lang="zh-CN" altLang="zh-CN" sz="1200" kern="1200" dirty="0" smtClean="0">
                <a:solidFill>
                  <a:schemeClr val="tx1"/>
                </a:solidFill>
                <a:effectLst/>
                <a:latin typeface="+mn-lt"/>
                <a:ea typeface="+mn-ea"/>
                <a:cs typeface="+mn-cs"/>
              </a:rPr>
              <a:t>包括</a:t>
            </a:r>
            <a:r>
              <a:rPr lang="en-US" altLang="zh-CN" sz="1200" kern="1200" dirty="0" smtClean="0">
                <a:solidFill>
                  <a:schemeClr val="tx1"/>
                </a:solidFill>
                <a:effectLst/>
                <a:latin typeface="+mn-lt"/>
                <a:ea typeface="+mn-ea"/>
                <a:cs typeface="+mn-cs"/>
              </a:rPr>
              <a:t>M4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RAID</a:t>
            </a:r>
            <a:r>
              <a:rPr lang="zh-CN" altLang="zh-CN" sz="1200" kern="1200" dirty="0" smtClean="0">
                <a:solidFill>
                  <a:schemeClr val="tx1"/>
                </a:solidFill>
                <a:effectLst/>
                <a:latin typeface="+mn-lt"/>
                <a:ea typeface="+mn-ea"/>
                <a:cs typeface="+mn-cs"/>
              </a:rPr>
              <a:t>在内许多过去的研究都表明了，增加大模型选择的多样性，尤其要包含许多小参数量大模型，对检测器学习是有明显改进的。</a:t>
            </a:r>
          </a:p>
          <a:p>
            <a:r>
              <a:rPr lang="zh-CN" altLang="zh-CN" sz="1200" kern="1200" dirty="0" smtClean="0">
                <a:solidFill>
                  <a:schemeClr val="tx1"/>
                </a:solidFill>
                <a:effectLst/>
                <a:latin typeface="+mn-lt"/>
                <a:ea typeface="+mn-ea"/>
                <a:cs typeface="+mn-cs"/>
              </a:rPr>
              <a:t>也有一篇研究通过相关指标指出不同参数量的大模型可以视作不同年龄的人类。它们都有独有的风格。</a:t>
            </a:r>
          </a:p>
          <a:p>
            <a:r>
              <a:rPr lang="zh-CN" altLang="zh-CN" sz="1200" kern="1200" dirty="0" smtClean="0">
                <a:solidFill>
                  <a:schemeClr val="tx1"/>
                </a:solidFill>
                <a:effectLst/>
                <a:latin typeface="+mn-lt"/>
                <a:ea typeface="+mn-ea"/>
                <a:cs typeface="+mn-cs"/>
              </a:rPr>
              <a:t>就好比从知识难度、丰富度、应用广泛性与效果整体来看，大学知识肯定</a:t>
            </a:r>
            <a:r>
              <a:rPr lang="en-US" altLang="zh-CN" sz="1200" kern="1200" dirty="0" smtClean="0">
                <a:solidFill>
                  <a:schemeClr val="tx1"/>
                </a:solidFill>
                <a:effectLst/>
                <a:latin typeface="+mn-lt"/>
                <a:ea typeface="+mn-ea"/>
                <a:cs typeface="+mn-cs"/>
              </a:rPr>
              <a:t>&gt;</a:t>
            </a:r>
            <a:r>
              <a:rPr lang="zh-CN" altLang="zh-CN" sz="1200" kern="1200" dirty="0" smtClean="0">
                <a:solidFill>
                  <a:schemeClr val="tx1"/>
                </a:solidFill>
                <a:effectLst/>
                <a:latin typeface="+mn-lt"/>
                <a:ea typeface="+mn-ea"/>
                <a:cs typeface="+mn-cs"/>
              </a:rPr>
              <a:t>高中</a:t>
            </a:r>
            <a:r>
              <a:rPr lang="en-US" altLang="zh-CN" sz="1200" kern="1200" dirty="0" smtClean="0">
                <a:solidFill>
                  <a:schemeClr val="tx1"/>
                </a:solidFill>
                <a:effectLst/>
                <a:latin typeface="+mn-lt"/>
                <a:ea typeface="+mn-ea"/>
                <a:cs typeface="+mn-cs"/>
              </a:rPr>
              <a:t>&gt;</a:t>
            </a:r>
            <a:r>
              <a:rPr lang="zh-CN" altLang="zh-CN" sz="1200" kern="1200" dirty="0" smtClean="0">
                <a:solidFill>
                  <a:schemeClr val="tx1"/>
                </a:solidFill>
                <a:effectLst/>
                <a:latin typeface="+mn-lt"/>
                <a:ea typeface="+mn-ea"/>
                <a:cs typeface="+mn-cs"/>
              </a:rPr>
              <a:t>初中，但不是说只有大学的考试才有意义，初高中也有独特的难题。</a:t>
            </a:r>
            <a:endParaRPr lang="zh-CN" altLang="en-US" sz="1200"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23</a:t>
            </a:fld>
            <a:endParaRPr lang="zh-CN" altLang="en-US"/>
          </a:p>
        </p:txBody>
      </p:sp>
    </p:spTree>
    <p:extLst>
      <p:ext uri="{BB962C8B-B14F-4D97-AF65-F5344CB8AC3E}">
        <p14:creationId xmlns:p14="http://schemas.microsoft.com/office/powerpoint/2010/main" val="4183650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24</a:t>
            </a:fld>
            <a:endParaRPr lang="zh-CN" altLang="en-US"/>
          </a:p>
        </p:txBody>
      </p:sp>
    </p:spTree>
    <p:extLst>
      <p:ext uri="{BB962C8B-B14F-4D97-AF65-F5344CB8AC3E}">
        <p14:creationId xmlns:p14="http://schemas.microsoft.com/office/powerpoint/2010/main" val="20368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25</a:t>
            </a:fld>
            <a:endParaRPr lang="zh-CN" altLang="en-US"/>
          </a:p>
        </p:txBody>
      </p:sp>
    </p:spTree>
    <p:extLst>
      <p:ext uri="{BB962C8B-B14F-4D97-AF65-F5344CB8AC3E}">
        <p14:creationId xmlns:p14="http://schemas.microsoft.com/office/powerpoint/2010/main" val="180957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我的汇报分成五个部分，分别是研究背景、研究现状、研究方法、实验进展和时间规划。</a:t>
            </a:r>
          </a:p>
        </p:txBody>
      </p:sp>
      <p:sp>
        <p:nvSpPr>
          <p:cNvPr id="4" name="灯片编号占位符 3"/>
          <p:cNvSpPr>
            <a:spLocks noGrp="1"/>
          </p:cNvSpPr>
          <p:nvPr>
            <p:ph type="sldNum" sz="quarter" idx="10"/>
          </p:nvPr>
        </p:nvSpPr>
        <p:spPr/>
        <p:txBody>
          <a:bodyPr/>
          <a:lstStyle/>
          <a:p>
            <a:fld id="{3D8C55FB-D83B-4A29-8222-F2D56DA560FC}" type="slidenum">
              <a:rPr lang="zh-CN" altLang="en-US" smtClean="0"/>
              <a:t>2</a:t>
            </a:fld>
            <a:endParaRPr lang="zh-CN" altLang="en-US"/>
          </a:p>
        </p:txBody>
      </p:sp>
    </p:spTree>
    <p:extLst>
      <p:ext uri="{BB962C8B-B14F-4D97-AF65-F5344CB8AC3E}">
        <p14:creationId xmlns:p14="http://schemas.microsoft.com/office/powerpoint/2010/main" val="68218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26</a:t>
            </a:fld>
            <a:endParaRPr lang="zh-CN" altLang="en-US"/>
          </a:p>
        </p:txBody>
      </p:sp>
    </p:spTree>
    <p:extLst>
      <p:ext uri="{BB962C8B-B14F-4D97-AF65-F5344CB8AC3E}">
        <p14:creationId xmlns:p14="http://schemas.microsoft.com/office/powerpoint/2010/main" val="607980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27</a:t>
            </a:fld>
            <a:endParaRPr lang="zh-CN" altLang="en-US"/>
          </a:p>
        </p:txBody>
      </p:sp>
    </p:spTree>
    <p:extLst>
      <p:ext uri="{BB962C8B-B14F-4D97-AF65-F5344CB8AC3E}">
        <p14:creationId xmlns:p14="http://schemas.microsoft.com/office/powerpoint/2010/main" val="3154710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首先说一下研究背景。</a:t>
            </a:r>
          </a:p>
          <a:p>
            <a:r>
              <a:rPr lang="zh-CN" altLang="zh-CN" sz="1200" kern="1200" dirty="0" smtClean="0">
                <a:solidFill>
                  <a:schemeClr val="tx1"/>
                </a:solidFill>
                <a:effectLst/>
                <a:latin typeface="+mn-lt"/>
                <a:ea typeface="+mn-ea"/>
                <a:cs typeface="+mn-cs"/>
              </a:rPr>
              <a:t>项目来源是儿科医院的拟人化问诊项目，我负责对另一个同学生成的问诊进行拟人化改写。</a:t>
            </a:r>
          </a:p>
          <a:p>
            <a:r>
              <a:rPr lang="zh-CN" altLang="zh-CN" sz="1200" kern="1200" dirty="0" smtClean="0">
                <a:solidFill>
                  <a:schemeClr val="tx1"/>
                </a:solidFill>
                <a:effectLst/>
                <a:latin typeface="+mn-lt"/>
                <a:ea typeface="+mn-ea"/>
                <a:cs typeface="+mn-cs"/>
              </a:rPr>
              <a:t>在学术界中，区别于最常见的基于具体身份信息的细粒度拟人方向，本项目是一个粗粒度的泛拟人，在学术界中归属于</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文本检测这一以攻防对抗为核心的方向。</a:t>
            </a:r>
          </a:p>
          <a:p>
            <a:r>
              <a:rPr lang="zh-CN" altLang="zh-CN" sz="1200" kern="1200" dirty="0" smtClean="0">
                <a:solidFill>
                  <a:schemeClr val="tx1"/>
                </a:solidFill>
                <a:effectLst/>
                <a:latin typeface="+mn-lt"/>
                <a:ea typeface="+mn-ea"/>
                <a:cs typeface="+mn-cs"/>
              </a:rPr>
              <a:t>我在本项目中是一个进攻方，通过提升生成文本的拟人化程度从而绕过</a:t>
            </a:r>
            <a:r>
              <a:rPr lang="en-US" altLang="zh-CN" sz="1200" kern="1200" dirty="0" smtClean="0">
                <a:solidFill>
                  <a:schemeClr val="tx1"/>
                </a:solidFill>
                <a:effectLst/>
                <a:latin typeface="+mn-lt"/>
                <a:ea typeface="+mn-ea"/>
                <a:cs typeface="+mn-cs"/>
              </a:rPr>
              <a:t> AI </a:t>
            </a:r>
            <a:r>
              <a:rPr lang="zh-CN" altLang="zh-CN" sz="1200" kern="1200" dirty="0" smtClean="0">
                <a:solidFill>
                  <a:schemeClr val="tx1"/>
                </a:solidFill>
                <a:effectLst/>
                <a:latin typeface="+mn-lt"/>
                <a:ea typeface="+mn-ea"/>
                <a:cs typeface="+mn-cs"/>
              </a:rPr>
              <a:t>文本检测器的检测，一方面凭借拟人化带来用户友好度提升、用户体验优化的实际应用价值，另一方面为学术领域</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文本检测攻防的研究提供切实贡献与有益启发。</a:t>
            </a:r>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4</a:t>
            </a:fld>
            <a:endParaRPr lang="zh-CN" altLang="en-US"/>
          </a:p>
        </p:txBody>
      </p:sp>
    </p:spTree>
    <p:extLst>
      <p:ext uri="{BB962C8B-B14F-4D97-AF65-F5344CB8AC3E}">
        <p14:creationId xmlns:p14="http://schemas.microsoft.com/office/powerpoint/2010/main" val="269271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所以接下来简单说一下</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文本检测领域的大背景与学术研究意义。</a:t>
            </a:r>
          </a:p>
          <a:p>
            <a:r>
              <a:rPr lang="zh-CN" altLang="zh-CN" sz="1200" kern="1200" dirty="0" smtClean="0">
                <a:solidFill>
                  <a:schemeClr val="tx1"/>
                </a:solidFill>
                <a:effectLst/>
                <a:latin typeface="+mn-lt"/>
                <a:ea typeface="+mn-ea"/>
                <a:cs typeface="+mn-cs"/>
              </a:rPr>
              <a:t>随着大模型的不断发展与进化，</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生成文本越来越难以与人类文本区分。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通过大模型生成虚假不实信息的操作门槛与成本极低。这些虚假信息的危害已渗透到多个社会领域。</a:t>
            </a:r>
          </a:p>
          <a:p>
            <a:r>
              <a:rPr lang="zh-CN" altLang="zh-CN" sz="1200" kern="1200" dirty="0" smtClean="0">
                <a:solidFill>
                  <a:schemeClr val="tx1"/>
                </a:solidFill>
                <a:effectLst/>
                <a:latin typeface="+mn-lt"/>
                <a:ea typeface="+mn-ea"/>
                <a:cs typeface="+mn-cs"/>
              </a:rPr>
              <a:t>过去研究还重点指出“模型自噬障碍”这一现象，</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文本充斥网络，这些文本又反过来被用于训练大模型，导致大模型生成质量与多样性的下降。</a:t>
            </a:r>
          </a:p>
          <a:p>
            <a:r>
              <a:rPr lang="zh-CN" altLang="zh-CN" sz="1200" kern="1200" dirty="0" smtClean="0">
                <a:solidFill>
                  <a:schemeClr val="tx1"/>
                </a:solidFill>
                <a:effectLst/>
                <a:latin typeface="+mn-lt"/>
                <a:ea typeface="+mn-ea"/>
                <a:cs typeface="+mn-cs"/>
              </a:rPr>
              <a:t>因此，一个高效、鲁棒的</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文本检测器是迫切需要的。</a:t>
            </a:r>
          </a:p>
          <a:p>
            <a:r>
              <a:rPr lang="zh-CN" altLang="zh-CN" sz="1200" kern="1200" dirty="0" smtClean="0">
                <a:solidFill>
                  <a:schemeClr val="tx1"/>
                </a:solidFill>
                <a:effectLst/>
                <a:latin typeface="+mn-lt"/>
                <a:ea typeface="+mn-ea"/>
                <a:cs typeface="+mn-cs"/>
              </a:rPr>
              <a:t>为了促进检测器鲁棒性的发展，就需要我们不断从新的角度进行攻击、进行生成。</a:t>
            </a:r>
          </a:p>
          <a:p>
            <a:r>
              <a:rPr lang="zh-CN" altLang="zh-CN" sz="1200" kern="1200" dirty="0" smtClean="0">
                <a:solidFill>
                  <a:schemeClr val="tx1"/>
                </a:solidFill>
                <a:effectLst/>
                <a:latin typeface="+mn-lt"/>
                <a:ea typeface="+mn-ea"/>
                <a:cs typeface="+mn-cs"/>
              </a:rPr>
              <a:t>所以，接下来我们就来介绍一下生成和检测这两个方向的研究现状。</a:t>
            </a:r>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5</a:t>
            </a:fld>
            <a:endParaRPr lang="zh-CN" altLang="en-US"/>
          </a:p>
        </p:txBody>
      </p:sp>
    </p:spTree>
    <p:extLst>
      <p:ext uri="{BB962C8B-B14F-4D97-AF65-F5344CB8AC3E}">
        <p14:creationId xmlns:p14="http://schemas.microsoft.com/office/powerpoint/2010/main" val="50796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首先简单说一下检测方法。</a:t>
            </a:r>
          </a:p>
          <a:p>
            <a:r>
              <a:rPr lang="zh-CN" altLang="zh-CN" sz="1200" kern="1200" dirty="0" smtClean="0">
                <a:solidFill>
                  <a:schemeClr val="tx1"/>
                </a:solidFill>
                <a:effectLst/>
                <a:latin typeface="+mn-lt"/>
                <a:ea typeface="+mn-ea"/>
                <a:cs typeface="+mn-cs"/>
              </a:rPr>
              <a:t>检测方法分为两大类，分别是基于指标的统计分析类方法和微调神经网络模型类方法。</a:t>
            </a:r>
          </a:p>
          <a:p>
            <a:r>
              <a:rPr lang="zh-CN" altLang="zh-CN" sz="1200" kern="1200" dirty="0" smtClean="0">
                <a:solidFill>
                  <a:schemeClr val="tx1"/>
                </a:solidFill>
                <a:effectLst/>
                <a:latin typeface="+mn-lt"/>
                <a:ea typeface="+mn-ea"/>
                <a:cs typeface="+mn-cs"/>
              </a:rPr>
              <a:t>基于指标的统计分析方法是不需要训练的，设计指标并划定阈值进行人机文本分类。这类方法是一种走捷径的方法，没有直接检测文本本身，本质上都是基于困惑度</a:t>
            </a:r>
            <a:r>
              <a:rPr lang="en-US" altLang="zh-CN" sz="1200" kern="1200" dirty="0" smtClean="0">
                <a:solidFill>
                  <a:schemeClr val="tx1"/>
                </a:solidFill>
                <a:effectLst/>
                <a:latin typeface="+mn-lt"/>
                <a:ea typeface="+mn-ea"/>
                <a:cs typeface="+mn-cs"/>
              </a:rPr>
              <a:t>PPL</a:t>
            </a:r>
            <a:r>
              <a:rPr lang="zh-CN" altLang="zh-CN" sz="1200" kern="1200" dirty="0" smtClean="0">
                <a:solidFill>
                  <a:schemeClr val="tx1"/>
                </a:solidFill>
                <a:effectLst/>
                <a:latin typeface="+mn-lt"/>
                <a:ea typeface="+mn-ea"/>
                <a:cs typeface="+mn-cs"/>
              </a:rPr>
              <a:t>。机器文本</a:t>
            </a:r>
            <a:r>
              <a:rPr lang="en-US" altLang="zh-CN" sz="1200" kern="1200" dirty="0" smtClean="0">
                <a:solidFill>
                  <a:schemeClr val="tx1"/>
                </a:solidFill>
                <a:effectLst/>
                <a:latin typeface="+mn-lt"/>
                <a:ea typeface="+mn-ea"/>
                <a:cs typeface="+mn-cs"/>
              </a:rPr>
              <a:t>PPL</a:t>
            </a:r>
            <a:r>
              <a:rPr lang="zh-CN" altLang="zh-CN" sz="1200" kern="1200" dirty="0" smtClean="0">
                <a:solidFill>
                  <a:schemeClr val="tx1"/>
                </a:solidFill>
                <a:effectLst/>
                <a:latin typeface="+mn-lt"/>
                <a:ea typeface="+mn-ea"/>
                <a:cs typeface="+mn-cs"/>
              </a:rPr>
              <a:t>偏低，人类文本</a:t>
            </a:r>
            <a:r>
              <a:rPr lang="en-US" altLang="zh-CN" sz="1200" kern="1200" dirty="0" smtClean="0">
                <a:solidFill>
                  <a:schemeClr val="tx1"/>
                </a:solidFill>
                <a:effectLst/>
                <a:latin typeface="+mn-lt"/>
                <a:ea typeface="+mn-ea"/>
                <a:cs typeface="+mn-cs"/>
              </a:rPr>
              <a:t>PPL</a:t>
            </a:r>
            <a:r>
              <a:rPr lang="zh-CN" altLang="zh-CN" sz="1200" kern="1200" dirty="0" smtClean="0">
                <a:solidFill>
                  <a:schemeClr val="tx1"/>
                </a:solidFill>
                <a:effectLst/>
                <a:latin typeface="+mn-lt"/>
                <a:ea typeface="+mn-ea"/>
                <a:cs typeface="+mn-cs"/>
              </a:rPr>
              <a:t>偏高。但随着大模型的进化，对齐程度不断加深，机器文本</a:t>
            </a:r>
            <a:r>
              <a:rPr lang="en-US" altLang="zh-CN" sz="1200" kern="1200" dirty="0" smtClean="0">
                <a:solidFill>
                  <a:schemeClr val="tx1"/>
                </a:solidFill>
                <a:effectLst/>
                <a:latin typeface="+mn-lt"/>
                <a:ea typeface="+mn-ea"/>
                <a:cs typeface="+mn-cs"/>
              </a:rPr>
              <a:t>PPL</a:t>
            </a:r>
            <a:r>
              <a:rPr lang="zh-CN" altLang="zh-CN" sz="1200" kern="1200" dirty="0" smtClean="0">
                <a:solidFill>
                  <a:schemeClr val="tx1"/>
                </a:solidFill>
                <a:effectLst/>
                <a:latin typeface="+mn-lt"/>
                <a:ea typeface="+mn-ea"/>
                <a:cs typeface="+mn-cs"/>
              </a:rPr>
              <a:t>持续走高，这类方法的实际检测能力是不断变差的。并且这类方法极易被</a:t>
            </a:r>
            <a:r>
              <a:rPr lang="en-US" altLang="zh-CN" sz="1200" kern="1200" dirty="0" smtClean="0">
                <a:solidFill>
                  <a:schemeClr val="tx1"/>
                </a:solidFill>
                <a:effectLst/>
                <a:latin typeface="+mn-lt"/>
                <a:ea typeface="+mn-ea"/>
                <a:cs typeface="+mn-cs"/>
              </a:rPr>
              <a:t>hack</a:t>
            </a:r>
            <a:r>
              <a:rPr lang="zh-CN" altLang="zh-CN" sz="1200" kern="1200" dirty="0" smtClean="0">
                <a:solidFill>
                  <a:schemeClr val="tx1"/>
                </a:solidFill>
                <a:effectLst/>
                <a:latin typeface="+mn-lt"/>
                <a:ea typeface="+mn-ea"/>
                <a:cs typeface="+mn-cs"/>
              </a:rPr>
              <a:t>，对高度随机的机器文本，检测准确率甚至会低至</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微调神经网络模型类方法，做法是直接微调关注语义结构的</a:t>
            </a:r>
            <a:r>
              <a:rPr lang="en-US" altLang="zh-CN" sz="1200" kern="1200" dirty="0" smtClean="0">
                <a:solidFill>
                  <a:schemeClr val="tx1"/>
                </a:solidFill>
                <a:effectLst/>
                <a:latin typeface="+mn-lt"/>
                <a:ea typeface="+mn-ea"/>
                <a:cs typeface="+mn-cs"/>
              </a:rPr>
              <a:t>BERT</a:t>
            </a:r>
            <a:r>
              <a:rPr lang="zh-CN" altLang="zh-CN" sz="1200" kern="1200" dirty="0" smtClean="0">
                <a:solidFill>
                  <a:schemeClr val="tx1"/>
                </a:solidFill>
                <a:effectLst/>
                <a:latin typeface="+mn-lt"/>
                <a:ea typeface="+mn-ea"/>
                <a:cs typeface="+mn-cs"/>
              </a:rPr>
              <a:t>类模型，默认选用实践证明最佳的</a:t>
            </a:r>
            <a:r>
              <a:rPr lang="en-US" altLang="zh-CN" sz="1200" kern="1200" dirty="0" err="1" smtClean="0">
                <a:solidFill>
                  <a:schemeClr val="tx1"/>
                </a:solidFill>
                <a:effectLst/>
                <a:latin typeface="+mn-lt"/>
                <a:ea typeface="+mn-ea"/>
                <a:cs typeface="+mn-cs"/>
              </a:rPr>
              <a:t>RoBERTa</a:t>
            </a:r>
            <a:r>
              <a:rPr lang="zh-CN" altLang="zh-CN" sz="1200" kern="1200" dirty="0" smtClean="0">
                <a:solidFill>
                  <a:schemeClr val="tx1"/>
                </a:solidFill>
                <a:effectLst/>
                <a:latin typeface="+mn-lt"/>
                <a:ea typeface="+mn-ea"/>
                <a:cs typeface="+mn-cs"/>
              </a:rPr>
              <a:t>。这类方法因为训练，具有更好的发展性，且上限检测能力更强，但易过拟合，泛化检测能力不佳，高度依赖于训练集，因此向着一个正确的方向，不断增强数据集质量是根本解决方法。</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7</a:t>
            </a:fld>
            <a:endParaRPr lang="zh-CN" altLang="en-US"/>
          </a:p>
        </p:txBody>
      </p:sp>
    </p:spTree>
    <p:extLst>
      <p:ext uri="{BB962C8B-B14F-4D97-AF65-F5344CB8AC3E}">
        <p14:creationId xmlns:p14="http://schemas.microsoft.com/office/powerpoint/2010/main" val="144366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于是接下来我们便来介绍一下数据集方向，也就是生成、攻击一方的研究现状及其存在的问题。</a:t>
            </a:r>
          </a:p>
          <a:p>
            <a:r>
              <a:rPr lang="zh-CN" altLang="zh-CN" sz="1200" kern="1200" dirty="0" smtClean="0">
                <a:solidFill>
                  <a:schemeClr val="tx1"/>
                </a:solidFill>
                <a:effectLst/>
                <a:latin typeface="+mn-lt"/>
                <a:ea typeface="+mn-ea"/>
                <a:cs typeface="+mn-cs"/>
              </a:rPr>
              <a:t>首先，我先直接概括一下存在的问题。现有的研究更多关注于数据集整体分布的增强，而忽略了单文本生成过程的增强。现有的攻击方法更倾向于特殊场景的</a:t>
            </a:r>
            <a:r>
              <a:rPr lang="en-US" altLang="zh-CN" sz="1200" kern="1200" dirty="0" smtClean="0">
                <a:solidFill>
                  <a:schemeClr val="tx1"/>
                </a:solidFill>
                <a:effectLst/>
                <a:latin typeface="+mn-lt"/>
                <a:ea typeface="+mn-ea"/>
                <a:cs typeface="+mn-cs"/>
              </a:rPr>
              <a:t>hack</a:t>
            </a:r>
            <a:r>
              <a:rPr lang="zh-CN" altLang="zh-CN" sz="1200" kern="1200" dirty="0" smtClean="0">
                <a:solidFill>
                  <a:schemeClr val="tx1"/>
                </a:solidFill>
                <a:effectLst/>
                <a:latin typeface="+mn-lt"/>
                <a:ea typeface="+mn-ea"/>
                <a:cs typeface="+mn-cs"/>
              </a:rPr>
              <a:t>，倾向于对特例的鲁棒性测试，但往往并不利于</a:t>
            </a:r>
            <a:r>
              <a:rPr lang="en-US" altLang="zh-CN" sz="1200" kern="1200" dirty="0" err="1" smtClean="0">
                <a:solidFill>
                  <a:schemeClr val="tx1"/>
                </a:solidFill>
                <a:effectLst/>
                <a:latin typeface="+mn-lt"/>
                <a:ea typeface="+mn-ea"/>
                <a:cs typeface="+mn-cs"/>
              </a:rPr>
              <a:t>RoBERTa</a:t>
            </a:r>
            <a:r>
              <a:rPr lang="zh-CN" altLang="zh-CN" sz="1200" kern="1200" dirty="0" smtClean="0">
                <a:solidFill>
                  <a:schemeClr val="tx1"/>
                </a:solidFill>
                <a:effectLst/>
                <a:latin typeface="+mn-lt"/>
                <a:ea typeface="+mn-ea"/>
                <a:cs typeface="+mn-cs"/>
              </a:rPr>
              <a:t>的训练以及整体泛化检测性能的提升。接下来我来详细解释一下。</a:t>
            </a:r>
          </a:p>
          <a:p>
            <a:r>
              <a:rPr lang="zh-CN" altLang="zh-CN" sz="1200" kern="1200" dirty="0" smtClean="0">
                <a:solidFill>
                  <a:schemeClr val="tx1"/>
                </a:solidFill>
                <a:effectLst/>
                <a:latin typeface="+mn-lt"/>
                <a:ea typeface="+mn-ea"/>
                <a:cs typeface="+mn-cs"/>
              </a:rPr>
              <a:t>在这个表中，我从宏观角度展示了数据集方向过去研究发展的核心脉络。过去的研究在</a:t>
            </a:r>
            <a:r>
              <a:rPr lang="en-US" altLang="zh-CN" sz="1200" kern="1200" dirty="0" smtClean="0">
                <a:solidFill>
                  <a:schemeClr val="tx1"/>
                </a:solidFill>
                <a:effectLst/>
                <a:latin typeface="+mn-lt"/>
                <a:ea typeface="+mn-ea"/>
                <a:cs typeface="+mn-cs"/>
              </a:rPr>
              <a:t>M4</a:t>
            </a:r>
            <a:r>
              <a:rPr lang="zh-CN" altLang="zh-CN" sz="1200" kern="1200" dirty="0" smtClean="0">
                <a:solidFill>
                  <a:schemeClr val="tx1"/>
                </a:solidFill>
                <a:effectLst/>
                <a:latin typeface="+mn-lt"/>
                <a:ea typeface="+mn-ea"/>
                <a:cs typeface="+mn-cs"/>
              </a:rPr>
              <a:t>达到了第一个高峰，他首次系统提出了多领域、多生成器大模型、多语言的概念，通过扩充数据集整体分布多样性来增大检测难度。在</a:t>
            </a:r>
            <a:r>
              <a:rPr lang="en-US" altLang="zh-CN" sz="1200" kern="1200" dirty="0" smtClean="0">
                <a:solidFill>
                  <a:schemeClr val="tx1"/>
                </a:solidFill>
                <a:effectLst/>
                <a:latin typeface="+mn-lt"/>
                <a:ea typeface="+mn-ea"/>
                <a:cs typeface="+mn-cs"/>
              </a:rPr>
              <a:t>RAID</a:t>
            </a:r>
            <a:r>
              <a:rPr lang="zh-CN" altLang="zh-CN" sz="1200" kern="1200" dirty="0" smtClean="0">
                <a:solidFill>
                  <a:schemeClr val="tx1"/>
                </a:solidFill>
                <a:effectLst/>
                <a:latin typeface="+mn-lt"/>
                <a:ea typeface="+mn-ea"/>
                <a:cs typeface="+mn-cs"/>
              </a:rPr>
              <a:t>达到了第二个高峰，他首次系统提出了对对抗攻击和多采样参数的考量。</a:t>
            </a:r>
          </a:p>
          <a:p>
            <a:r>
              <a:rPr lang="zh-CN" altLang="zh-CN" sz="1200" kern="1200" dirty="0" smtClean="0">
                <a:solidFill>
                  <a:schemeClr val="tx1"/>
                </a:solidFill>
                <a:effectLst/>
                <a:latin typeface="+mn-lt"/>
                <a:ea typeface="+mn-ea"/>
                <a:cs typeface="+mn-cs"/>
              </a:rPr>
              <a:t>在此期间的其他一些研究，除了持续扩充数据多样性外，也纷纷提出一些别出心裁的问题与研究发现。比如</a:t>
            </a:r>
            <a:r>
              <a:rPr lang="en-US" altLang="zh-CN" sz="1200" kern="1200" dirty="0" err="1" smtClean="0">
                <a:solidFill>
                  <a:schemeClr val="tx1"/>
                </a:solidFill>
                <a:effectLst/>
                <a:latin typeface="+mn-lt"/>
                <a:ea typeface="+mn-ea"/>
                <a:cs typeface="+mn-cs"/>
              </a:rPr>
              <a:t>MULTITuDE</a:t>
            </a:r>
            <a:r>
              <a:rPr lang="zh-CN" altLang="zh-CN" sz="1200" kern="1200" dirty="0" smtClean="0">
                <a:solidFill>
                  <a:schemeClr val="tx1"/>
                </a:solidFill>
                <a:effectLst/>
                <a:latin typeface="+mn-lt"/>
                <a:ea typeface="+mn-ea"/>
                <a:cs typeface="+mn-cs"/>
              </a:rPr>
              <a:t>首次提出语系对跨语言泛化影响的研究，</a:t>
            </a:r>
            <a:r>
              <a:rPr lang="en-US" altLang="zh-CN" sz="1200" kern="1200" dirty="0" smtClean="0">
                <a:solidFill>
                  <a:schemeClr val="tx1"/>
                </a:solidFill>
                <a:effectLst/>
                <a:latin typeface="+mn-lt"/>
                <a:ea typeface="+mn-ea"/>
                <a:cs typeface="+mn-cs"/>
              </a:rPr>
              <a:t>MIXSET</a:t>
            </a:r>
            <a:r>
              <a:rPr lang="zh-CN" altLang="zh-CN" sz="1200" kern="1200" dirty="0" smtClean="0">
                <a:solidFill>
                  <a:schemeClr val="tx1"/>
                </a:solidFill>
                <a:effectLst/>
                <a:latin typeface="+mn-lt"/>
                <a:ea typeface="+mn-ea"/>
                <a:cs typeface="+mn-cs"/>
              </a:rPr>
              <a:t>首次提出对人机混合文本的检测问题。</a:t>
            </a:r>
          </a:p>
          <a:p>
            <a:r>
              <a:rPr lang="zh-CN" altLang="zh-CN" sz="1200" kern="1200" dirty="0" smtClean="0">
                <a:solidFill>
                  <a:schemeClr val="tx1"/>
                </a:solidFill>
                <a:effectLst/>
                <a:latin typeface="+mn-lt"/>
                <a:ea typeface="+mn-ea"/>
                <a:cs typeface="+mn-cs"/>
              </a:rPr>
              <a:t>但是在这个发展过程中，文本生成过程始终是非常简单的。在右上角我给出了</a:t>
            </a:r>
            <a:r>
              <a:rPr lang="en-US" altLang="zh-CN" sz="1200" kern="1200" dirty="0" smtClean="0">
                <a:solidFill>
                  <a:schemeClr val="tx1"/>
                </a:solidFill>
                <a:effectLst/>
                <a:latin typeface="+mn-lt"/>
                <a:ea typeface="+mn-ea"/>
                <a:cs typeface="+mn-cs"/>
              </a:rPr>
              <a:t>RAID</a:t>
            </a:r>
            <a:r>
              <a:rPr lang="zh-CN" altLang="zh-CN" sz="1200" kern="1200" dirty="0" smtClean="0">
                <a:solidFill>
                  <a:schemeClr val="tx1"/>
                </a:solidFill>
                <a:effectLst/>
                <a:latin typeface="+mn-lt"/>
                <a:ea typeface="+mn-ea"/>
                <a:cs typeface="+mn-cs"/>
              </a:rPr>
              <a:t>使用的部分提示词模板，他的每个领域就是两句固定的非常简单的提示词模板直接生成。</a:t>
            </a:r>
          </a:p>
          <a:p>
            <a:r>
              <a:rPr lang="en-US" altLang="zh-CN" sz="1200" kern="1200" dirty="0" smtClean="0">
                <a:solidFill>
                  <a:schemeClr val="tx1"/>
                </a:solidFill>
                <a:effectLst/>
                <a:latin typeface="+mn-lt"/>
                <a:ea typeface="+mn-ea"/>
                <a:cs typeface="+mn-cs"/>
              </a:rPr>
              <a:t>RAID</a:t>
            </a:r>
            <a:r>
              <a:rPr lang="zh-CN" altLang="zh-CN" sz="1200" kern="1200" dirty="0" smtClean="0">
                <a:solidFill>
                  <a:schemeClr val="tx1"/>
                </a:solidFill>
                <a:effectLst/>
                <a:latin typeface="+mn-lt"/>
                <a:ea typeface="+mn-ea"/>
                <a:cs typeface="+mn-cs"/>
              </a:rPr>
              <a:t>首次引入了非常大量的基于规则的攻击手法，比如随机修改字母、随机增加空格、随机大小写变换等等。但这更倾向于 </a:t>
            </a:r>
            <a:r>
              <a:rPr lang="en-US" altLang="zh-CN" sz="1200" kern="1200" dirty="0" smtClean="0">
                <a:solidFill>
                  <a:schemeClr val="tx1"/>
                </a:solidFill>
                <a:effectLst/>
                <a:latin typeface="+mn-lt"/>
                <a:ea typeface="+mn-ea"/>
                <a:cs typeface="+mn-cs"/>
              </a:rPr>
              <a:t>hack </a:t>
            </a:r>
            <a:r>
              <a:rPr lang="zh-CN" altLang="zh-CN" sz="1200" kern="1200" dirty="0" smtClean="0">
                <a:solidFill>
                  <a:schemeClr val="tx1"/>
                </a:solidFill>
                <a:effectLst/>
                <a:latin typeface="+mn-lt"/>
                <a:ea typeface="+mn-ea"/>
                <a:cs typeface="+mn-cs"/>
              </a:rPr>
              <a:t>掉基于指标的检测方法。却破坏语义结构，不利于训练 </a:t>
            </a:r>
            <a:r>
              <a:rPr lang="en-US" altLang="zh-CN" sz="1200" kern="1200" dirty="0" err="1" smtClean="0">
                <a:solidFill>
                  <a:schemeClr val="tx1"/>
                </a:solidFill>
                <a:effectLst/>
                <a:latin typeface="+mn-lt"/>
                <a:ea typeface="+mn-ea"/>
                <a:cs typeface="+mn-cs"/>
              </a:rPr>
              <a:t>RoBERTa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检测器学习人机文本本质差异。</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8</a:t>
            </a:fld>
            <a:endParaRPr lang="zh-CN" altLang="en-US"/>
          </a:p>
        </p:txBody>
      </p:sp>
    </p:spTree>
    <p:extLst>
      <p:ext uri="{BB962C8B-B14F-4D97-AF65-F5344CB8AC3E}">
        <p14:creationId xmlns:p14="http://schemas.microsoft.com/office/powerpoint/2010/main" val="59447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那么关键在于，什么才是有助于</a:t>
            </a:r>
            <a:r>
              <a:rPr lang="en-US" altLang="zh-CN" sz="1200" kern="1200" dirty="0" err="1" smtClean="0">
                <a:solidFill>
                  <a:schemeClr val="tx1"/>
                </a:solidFill>
                <a:effectLst/>
                <a:latin typeface="+mn-lt"/>
                <a:ea typeface="+mn-ea"/>
                <a:cs typeface="+mn-cs"/>
              </a:rPr>
              <a:t>RoBERTa</a:t>
            </a:r>
            <a:r>
              <a:rPr lang="zh-CN" altLang="zh-CN" sz="1200" kern="1200" dirty="0" smtClean="0">
                <a:solidFill>
                  <a:schemeClr val="tx1"/>
                </a:solidFill>
                <a:effectLst/>
                <a:latin typeface="+mn-lt"/>
                <a:ea typeface="+mn-ea"/>
                <a:cs typeface="+mn-cs"/>
              </a:rPr>
              <a:t>训练的正确增强方向呢？</a:t>
            </a:r>
          </a:p>
          <a:p>
            <a:r>
              <a:rPr lang="en-US" altLang="zh-CN" sz="1200" kern="1200" dirty="0" smtClean="0">
                <a:solidFill>
                  <a:schemeClr val="tx1"/>
                </a:solidFill>
                <a:effectLst/>
                <a:latin typeface="+mn-lt"/>
                <a:ea typeface="+mn-ea"/>
                <a:cs typeface="+mn-cs"/>
              </a:rPr>
              <a:t>HC-</a:t>
            </a:r>
            <a:r>
              <a:rPr lang="en-US" altLang="zh-CN" sz="1200" kern="1200" dirty="0" err="1" smtClean="0">
                <a:solidFill>
                  <a:schemeClr val="tx1"/>
                </a:solidFill>
                <a:effectLst/>
                <a:latin typeface="+mn-lt"/>
                <a:ea typeface="+mn-ea"/>
                <a:cs typeface="+mn-cs"/>
              </a:rPr>
              <a:t>Var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实验发现更拟人的领域上微调得到的</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RoBERTa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泛化检测能力更强。</a:t>
            </a:r>
          </a:p>
          <a:p>
            <a:r>
              <a:rPr lang="en-US" altLang="zh-CN" sz="1200" kern="1200" dirty="0" smtClean="0">
                <a:solidFill>
                  <a:schemeClr val="tx1"/>
                </a:solidFill>
                <a:effectLst/>
                <a:latin typeface="+mn-lt"/>
                <a:ea typeface="+mn-ea"/>
                <a:cs typeface="+mn-cs"/>
              </a:rPr>
              <a:t>HC-</a:t>
            </a:r>
            <a:r>
              <a:rPr lang="en-US" altLang="zh-CN" sz="1200" kern="1200" dirty="0" err="1" smtClean="0">
                <a:solidFill>
                  <a:schemeClr val="tx1"/>
                </a:solidFill>
                <a:effectLst/>
                <a:latin typeface="+mn-lt"/>
                <a:ea typeface="+mn-ea"/>
                <a:cs typeface="+mn-cs"/>
              </a:rPr>
              <a:t>Var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提出相关特征和无关特征的定义，他们指出更拟人的机器文本在相关特征上更接近人类文本，有助于 </a:t>
            </a:r>
            <a:r>
              <a:rPr lang="en-US" altLang="zh-CN" sz="1200" kern="1200" dirty="0" err="1" smtClean="0">
                <a:solidFill>
                  <a:schemeClr val="tx1"/>
                </a:solidFill>
                <a:effectLst/>
                <a:latin typeface="+mn-lt"/>
                <a:ea typeface="+mn-ea"/>
                <a:cs typeface="+mn-cs"/>
              </a:rPr>
              <a:t>RoBERTa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学到更好的决策边界，增强泛化检测能力。</a:t>
            </a:r>
          </a:p>
          <a:p>
            <a:r>
              <a:rPr lang="zh-CN" altLang="zh-CN" sz="1200" kern="1200" dirty="0" smtClean="0">
                <a:solidFill>
                  <a:schemeClr val="tx1"/>
                </a:solidFill>
                <a:effectLst/>
                <a:latin typeface="+mn-lt"/>
                <a:ea typeface="+mn-ea"/>
                <a:cs typeface="+mn-cs"/>
              </a:rPr>
              <a:t>目前数据集方向尚未有研究对单文本生成过程增强，未有研究进行拟人增强。</a:t>
            </a:r>
          </a:p>
          <a:p>
            <a:r>
              <a:rPr lang="zh-CN" altLang="zh-CN" sz="1200" kern="1200" dirty="0" smtClean="0">
                <a:solidFill>
                  <a:schemeClr val="tx1"/>
                </a:solidFill>
                <a:effectLst/>
                <a:latin typeface="+mn-lt"/>
                <a:ea typeface="+mn-ea"/>
                <a:cs typeface="+mn-cs"/>
              </a:rPr>
              <a:t>并且，根据 </a:t>
            </a:r>
            <a:r>
              <a:rPr lang="en-US" altLang="zh-CN" sz="1200" kern="1200" dirty="0" smtClean="0">
                <a:solidFill>
                  <a:schemeClr val="tx1"/>
                </a:solidFill>
                <a:effectLst/>
                <a:latin typeface="+mn-lt"/>
                <a:ea typeface="+mn-ea"/>
                <a:cs typeface="+mn-cs"/>
              </a:rPr>
              <a:t>HC-</a:t>
            </a:r>
            <a:r>
              <a:rPr lang="en-US" altLang="zh-CN" sz="1200" kern="1200" dirty="0" err="1" smtClean="0">
                <a:solidFill>
                  <a:schemeClr val="tx1"/>
                </a:solidFill>
                <a:effectLst/>
                <a:latin typeface="+mn-lt"/>
                <a:ea typeface="+mn-ea"/>
                <a:cs typeface="+mn-cs"/>
              </a:rPr>
              <a:t>Var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的理论，我们可以通过</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文本检测时的攻防双边验证来证明我们的生成是更拟人的。</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9</a:t>
            </a:fld>
            <a:endParaRPr lang="zh-CN" altLang="en-US"/>
          </a:p>
        </p:txBody>
      </p:sp>
    </p:spTree>
    <p:extLst>
      <p:ext uri="{BB962C8B-B14F-4D97-AF65-F5344CB8AC3E}">
        <p14:creationId xmlns:p14="http://schemas.microsoft.com/office/powerpoint/2010/main" val="2887298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于是接下来说一下我是怎么做的。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就是我的 </a:t>
            </a:r>
            <a:r>
              <a:rPr lang="en-US" altLang="zh-CN" sz="1200" kern="1200" dirty="0" smtClean="0">
                <a:solidFill>
                  <a:schemeClr val="tx1"/>
                </a:solidFill>
                <a:effectLst/>
                <a:latin typeface="+mn-lt"/>
                <a:ea typeface="+mn-ea"/>
                <a:cs typeface="+mn-cs"/>
              </a:rPr>
              <a:t>ACL </a:t>
            </a:r>
            <a:r>
              <a:rPr lang="zh-CN" altLang="zh-CN" sz="1200" kern="1200" smtClean="0">
                <a:solidFill>
                  <a:schemeClr val="tx1"/>
                </a:solidFill>
                <a:effectLst/>
                <a:latin typeface="+mn-lt"/>
                <a:ea typeface="+mn-ea"/>
                <a:cs typeface="+mn-cs"/>
              </a:rPr>
              <a:t>在投小论文已经完成的内容。</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提及对齐，第一反应一定是强化学习，所以我提出了对抗微调</a:t>
            </a:r>
            <a:r>
              <a:rPr lang="en-US" altLang="zh-CN" sz="1200" kern="1200" dirty="0" smtClean="0">
                <a:solidFill>
                  <a:schemeClr val="tx1"/>
                </a:solidFill>
                <a:effectLst/>
                <a:latin typeface="+mn-lt"/>
                <a:ea typeface="+mn-ea"/>
                <a:cs typeface="+mn-cs"/>
              </a:rPr>
              <a:t>RLDF</a:t>
            </a:r>
            <a:r>
              <a:rPr lang="zh-CN" altLang="zh-CN" sz="1200" kern="1200" dirty="0" smtClean="0">
                <a:solidFill>
                  <a:schemeClr val="tx1"/>
                </a:solidFill>
                <a:effectLst/>
                <a:latin typeface="+mn-lt"/>
                <a:ea typeface="+mn-ea"/>
                <a:cs typeface="+mn-cs"/>
              </a:rPr>
              <a:t>。</a:t>
            </a:r>
          </a:p>
          <a:p>
            <a:r>
              <a:rPr lang="en-US" altLang="zh-CN" sz="1200" kern="1200" dirty="0" err="1" smtClean="0">
                <a:solidFill>
                  <a:schemeClr val="tx1"/>
                </a:solidFill>
                <a:effectLst/>
                <a:latin typeface="+mn-lt"/>
                <a:ea typeface="+mn-ea"/>
                <a:cs typeface="+mn-cs"/>
              </a:rPr>
              <a:t>RoBERTa</a:t>
            </a:r>
            <a:r>
              <a:rPr lang="zh-CN" altLang="zh-CN" sz="1200" kern="1200" dirty="0" smtClean="0">
                <a:solidFill>
                  <a:schemeClr val="tx1"/>
                </a:solidFill>
                <a:effectLst/>
                <a:latin typeface="+mn-lt"/>
                <a:ea typeface="+mn-ea"/>
                <a:cs typeface="+mn-cs"/>
              </a:rPr>
              <a:t>作奖励模型，为文本拟人程度打分，微调大模型，使大模型生成文本更加拟人。</a:t>
            </a:r>
          </a:p>
          <a:p>
            <a:r>
              <a:rPr lang="zh-CN" altLang="zh-CN" sz="1200" kern="1200" dirty="0" smtClean="0">
                <a:solidFill>
                  <a:schemeClr val="tx1"/>
                </a:solidFill>
                <a:effectLst/>
                <a:latin typeface="+mn-lt"/>
                <a:ea typeface="+mn-ea"/>
                <a:cs typeface="+mn-cs"/>
              </a:rPr>
              <a:t>反过来，大模型生成更加拟人的</a:t>
            </a:r>
            <a:r>
              <a:rPr lang="en-US" altLang="zh-CN" sz="1200" kern="1200" dirty="0" smtClean="0">
                <a:solidFill>
                  <a:schemeClr val="tx1"/>
                </a:solidFill>
                <a:effectLst/>
                <a:latin typeface="+mn-lt"/>
                <a:ea typeface="+mn-ea"/>
                <a:cs typeface="+mn-cs"/>
              </a:rPr>
              <a:t> AI </a:t>
            </a:r>
            <a:r>
              <a:rPr lang="zh-CN" altLang="zh-CN" sz="1200" kern="1200" dirty="0" smtClean="0">
                <a:solidFill>
                  <a:schemeClr val="tx1"/>
                </a:solidFill>
                <a:effectLst/>
                <a:latin typeface="+mn-lt"/>
                <a:ea typeface="+mn-ea"/>
                <a:cs typeface="+mn-cs"/>
              </a:rPr>
              <a:t>文本可以微调得到检测能力更强、更严格打分</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RoBERTa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检测器。</a:t>
            </a:r>
          </a:p>
          <a:p>
            <a:r>
              <a:rPr lang="zh-CN" altLang="zh-CN" sz="1200" kern="1200" dirty="0" smtClean="0">
                <a:solidFill>
                  <a:schemeClr val="tx1"/>
                </a:solidFill>
                <a:effectLst/>
                <a:latin typeface="+mn-lt"/>
                <a:ea typeface="+mn-ea"/>
                <a:cs typeface="+mn-cs"/>
              </a:rPr>
              <a:t>由此形成对抗微调。</a:t>
            </a:r>
          </a:p>
          <a:p>
            <a:r>
              <a:rPr lang="zh-CN" altLang="zh-CN" sz="1200" kern="1200" dirty="0" smtClean="0">
                <a:solidFill>
                  <a:schemeClr val="tx1"/>
                </a:solidFill>
                <a:effectLst/>
                <a:latin typeface="+mn-lt"/>
                <a:ea typeface="+mn-ea"/>
                <a:cs typeface="+mn-cs"/>
              </a:rPr>
              <a:t>当然这里有一点细节问题，直接对抗微调是不可行的，所以我结合 </a:t>
            </a:r>
            <a:r>
              <a:rPr lang="en-US" altLang="zh-CN" sz="1200" kern="1200" dirty="0" smtClean="0">
                <a:solidFill>
                  <a:schemeClr val="tx1"/>
                </a:solidFill>
                <a:effectLst/>
                <a:latin typeface="+mn-lt"/>
                <a:ea typeface="+mn-ea"/>
                <a:cs typeface="+mn-cs"/>
              </a:rPr>
              <a:t>HC-</a:t>
            </a:r>
            <a:r>
              <a:rPr lang="en-US" altLang="zh-CN" sz="1200" kern="1200" dirty="0" err="1" smtClean="0">
                <a:solidFill>
                  <a:schemeClr val="tx1"/>
                </a:solidFill>
                <a:effectLst/>
                <a:latin typeface="+mn-lt"/>
                <a:ea typeface="+mn-ea"/>
                <a:cs typeface="+mn-cs"/>
              </a:rPr>
              <a:t>Var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理论进一步提出了 </a:t>
            </a:r>
            <a:r>
              <a:rPr lang="en-US" altLang="zh-CN" sz="1200" kern="1200" dirty="0" smtClean="0">
                <a:solidFill>
                  <a:schemeClr val="tx1"/>
                </a:solidFill>
                <a:effectLst/>
                <a:latin typeface="+mn-lt"/>
                <a:ea typeface="+mn-ea"/>
                <a:cs typeface="+mn-cs"/>
              </a:rPr>
              <a:t>RLDF-CD </a:t>
            </a:r>
            <a:r>
              <a:rPr lang="zh-CN" altLang="zh-CN"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RLDF-CM</a:t>
            </a:r>
            <a:r>
              <a:rPr lang="zh-CN" altLang="zh-CN" sz="1200" kern="1200" dirty="0" smtClean="0">
                <a:solidFill>
                  <a:schemeClr val="tx1"/>
                </a:solidFill>
                <a:effectLst/>
                <a:latin typeface="+mn-lt"/>
                <a:ea typeface="+mn-ea"/>
                <a:cs typeface="+mn-cs"/>
              </a:rPr>
              <a:t>。这个细节就不具体说了。</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11</a:t>
            </a:fld>
            <a:endParaRPr lang="zh-CN" altLang="en-US"/>
          </a:p>
        </p:txBody>
      </p:sp>
    </p:spTree>
    <p:extLst>
      <p:ext uri="{BB962C8B-B14F-4D97-AF65-F5344CB8AC3E}">
        <p14:creationId xmlns:p14="http://schemas.microsoft.com/office/powerpoint/2010/main" val="3742441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然后拟人增强的过程，实际上我一共引入了四种方法，这些方法既可单独使用，又互不冲突、可以相互结合。</a:t>
            </a:r>
          </a:p>
          <a:p>
            <a:r>
              <a:rPr lang="zh-CN" altLang="zh-CN" sz="1200" kern="1200" dirty="0" smtClean="0">
                <a:solidFill>
                  <a:schemeClr val="tx1"/>
                </a:solidFill>
                <a:effectLst/>
                <a:latin typeface="+mn-lt"/>
                <a:ea typeface="+mn-ea"/>
                <a:cs typeface="+mn-cs"/>
              </a:rPr>
              <a:t>并且对对抗微调的过程是有利的，以对抗微调为核心，相辅相成构成我这篇小论文的我称之为 </a:t>
            </a:r>
            <a:r>
              <a:rPr lang="en-US" altLang="zh-CN" sz="1200" kern="1200" dirty="0" smtClean="0">
                <a:solidFill>
                  <a:schemeClr val="tx1"/>
                </a:solidFill>
                <a:effectLst/>
                <a:latin typeface="+mn-lt"/>
                <a:ea typeface="+mn-ea"/>
                <a:cs typeface="+mn-cs"/>
              </a:rPr>
              <a:t>MAGA Pipeline</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12</a:t>
            </a:fld>
            <a:endParaRPr lang="zh-CN" altLang="en-US"/>
          </a:p>
        </p:txBody>
      </p:sp>
    </p:spTree>
    <p:extLst>
      <p:ext uri="{BB962C8B-B14F-4D97-AF65-F5344CB8AC3E}">
        <p14:creationId xmlns:p14="http://schemas.microsoft.com/office/powerpoint/2010/main" val="1441216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2025/12/2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2025/12/2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1" fmla="*/ 0 w 7404100"/>
              <a:gd name="connsiteY0-2" fmla="*/ 0 h 1498600"/>
              <a:gd name="connsiteX1-3" fmla="*/ 6121400 w 7404100"/>
              <a:gd name="connsiteY1-4" fmla="*/ 0 h 1498600"/>
              <a:gd name="connsiteX2-5" fmla="*/ 7404100 w 7404100"/>
              <a:gd name="connsiteY2-6" fmla="*/ 1498600 h 1498600"/>
              <a:gd name="connsiteX3-7" fmla="*/ 0 w 7404100"/>
              <a:gd name="connsiteY3-8" fmla="*/ 1498600 h 1498600"/>
              <a:gd name="connsiteX4-9" fmla="*/ 0 w 7404100"/>
              <a:gd name="connsiteY4-10" fmla="*/ 0 h 1498600"/>
              <a:gd name="connsiteX0-11" fmla="*/ 0 w 8280400"/>
              <a:gd name="connsiteY0-12" fmla="*/ 0 h 1511300"/>
              <a:gd name="connsiteX1-13" fmla="*/ 6121400 w 8280400"/>
              <a:gd name="connsiteY1-14" fmla="*/ 0 h 1511300"/>
              <a:gd name="connsiteX2-15" fmla="*/ 8280400 w 8280400"/>
              <a:gd name="connsiteY2-16" fmla="*/ 1511300 h 1511300"/>
              <a:gd name="connsiteX3-17" fmla="*/ 0 w 8280400"/>
              <a:gd name="connsiteY3-18" fmla="*/ 1498600 h 1511300"/>
              <a:gd name="connsiteX4-19" fmla="*/ 0 w 8280400"/>
              <a:gd name="connsiteY4-20" fmla="*/ 0 h 1511300"/>
              <a:gd name="connsiteX0-21" fmla="*/ 6350 w 8286750"/>
              <a:gd name="connsiteY0-22" fmla="*/ 0 h 1511300"/>
              <a:gd name="connsiteX1-23" fmla="*/ 6127750 w 8286750"/>
              <a:gd name="connsiteY1-24" fmla="*/ 0 h 1511300"/>
              <a:gd name="connsiteX2-25" fmla="*/ 8286750 w 8286750"/>
              <a:gd name="connsiteY2-26" fmla="*/ 1511300 h 1511300"/>
              <a:gd name="connsiteX3-27" fmla="*/ 0 w 8286750"/>
              <a:gd name="connsiteY3-28" fmla="*/ 1504950 h 1511300"/>
              <a:gd name="connsiteX4-29" fmla="*/ 6350 w 8286750"/>
              <a:gd name="connsiteY4-30" fmla="*/ 0 h 1511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1" fmla="*/ 0 w 2692400"/>
              <a:gd name="connsiteY0-2" fmla="*/ 0 h 825500"/>
              <a:gd name="connsiteX1-3" fmla="*/ 2692400 w 2692400"/>
              <a:gd name="connsiteY1-4" fmla="*/ 0 h 825500"/>
              <a:gd name="connsiteX2-5" fmla="*/ 2692400 w 2692400"/>
              <a:gd name="connsiteY2-6" fmla="*/ 825500 h 825500"/>
              <a:gd name="connsiteX3-7" fmla="*/ 965200 w 2692400"/>
              <a:gd name="connsiteY3-8" fmla="*/ 825500 h 825500"/>
              <a:gd name="connsiteX4-9" fmla="*/ 0 w 2692400"/>
              <a:gd name="connsiteY4-10" fmla="*/ 0 h 825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2025/12/2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37.png"/><Relationship Id="rId4" Type="http://schemas.openxmlformats.org/officeDocument/2006/relationships/tags" Target="../tags/tag5.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3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8.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2.png"/><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6.xml"/><Relationship Id="rId7" Type="http://schemas.openxmlformats.org/officeDocument/2006/relationships/image" Target="../media/image4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19.xml"/><Relationship Id="rId5" Type="http://schemas.openxmlformats.org/officeDocument/2006/relationships/slideLayout" Target="../slideLayouts/slideLayout4.xml"/><Relationship Id="rId10" Type="http://schemas.openxmlformats.org/officeDocument/2006/relationships/image" Target="../media/image47.png"/><Relationship Id="rId4" Type="http://schemas.openxmlformats.org/officeDocument/2006/relationships/tags" Target="../tags/tag17.xml"/><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8.png"/><Relationship Id="rId5" Type="http://schemas.openxmlformats.org/officeDocument/2006/relationships/notesSlide" Target="../notesSlides/notesSlide20.xml"/><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500" t="-12000" r="-7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758545" y="6114474"/>
            <a:ext cx="4433456" cy="743526"/>
          </a:xfrm>
        </p:spPr>
        <p:txBody>
          <a:bodyPr anchor="ctr">
            <a:normAutofit/>
          </a:bodyPr>
          <a:lstStyle/>
          <a:p>
            <a:pPr algn="ctr">
              <a:lnSpc>
                <a:spcPct val="90000"/>
              </a:lnSpc>
            </a:pPr>
            <a:r>
              <a:rPr lang="zh-CN" altLang="en-US" dirty="0"/>
              <a:t>答辩人</a:t>
            </a:r>
            <a:r>
              <a:rPr lang="zh-CN" altLang="en-US" dirty="0" smtClean="0"/>
              <a:t>：宋安洋</a:t>
            </a:r>
            <a:endParaRPr lang="zh-CN" altLang="en-US" dirty="0"/>
          </a:p>
        </p:txBody>
      </p:sp>
      <p:sp>
        <p:nvSpPr>
          <p:cNvPr id="4" name="副标题 2"/>
          <p:cNvSpPr txBox="1"/>
          <p:nvPr/>
        </p:nvSpPr>
        <p:spPr>
          <a:xfrm>
            <a:off x="384048" y="5338618"/>
            <a:ext cx="5711952" cy="151938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指导老师：冯瑞</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院        系</a:t>
            </a:r>
            <a:r>
              <a:rPr kumimoji="0" lang="zh-CN" altLang="en-US" sz="16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：计算与智能创新学院</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专        业</a:t>
            </a:r>
            <a:r>
              <a:rPr kumimoji="0" lang="zh-CN" altLang="en-US" sz="16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：电子信息</a:t>
            </a:r>
            <a:endPar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p:txBody>
      </p:sp>
      <p:grpSp>
        <p:nvGrpSpPr>
          <p:cNvPr id="6" name="组合 5">
            <a:extLst>
              <a:ext uri="{FF2B5EF4-FFF2-40B4-BE49-F238E27FC236}">
                <a16:creationId xmlns:a16="http://schemas.microsoft.com/office/drawing/2014/main" id="{71787028-03C4-0166-C42E-CFB8A247436D}"/>
              </a:ext>
            </a:extLst>
          </p:cNvPr>
          <p:cNvGrpSpPr/>
          <p:nvPr/>
        </p:nvGrpSpPr>
        <p:grpSpPr>
          <a:xfrm>
            <a:off x="921383" y="2097391"/>
            <a:ext cx="10349233" cy="1721114"/>
            <a:chOff x="921382" y="2226700"/>
            <a:chExt cx="10349233" cy="1721114"/>
          </a:xfrm>
        </p:grpSpPr>
        <p:sp>
          <p:nvSpPr>
            <p:cNvPr id="2" name="矩形 1">
              <a:extLst>
                <a:ext uri="{FF2B5EF4-FFF2-40B4-BE49-F238E27FC236}">
                  <a16:creationId xmlns:a16="http://schemas.microsoft.com/office/drawing/2014/main" id="{0E2AA434-46A7-6992-CCF0-E39F3C59FE77}"/>
                </a:ext>
              </a:extLst>
            </p:cNvPr>
            <p:cNvSpPr/>
            <p:nvPr/>
          </p:nvSpPr>
          <p:spPr>
            <a:xfrm>
              <a:off x="921382" y="2226700"/>
              <a:ext cx="10349233" cy="17211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a:extLst>
                <a:ext uri="{FF2B5EF4-FFF2-40B4-BE49-F238E27FC236}">
                  <a16:creationId xmlns:a16="http://schemas.microsoft.com/office/drawing/2014/main" id="{69BFB457-0FA8-F2FA-89ED-F229F53B5FCF}"/>
                </a:ext>
              </a:extLst>
            </p:cNvPr>
            <p:cNvSpPr txBox="1"/>
            <p:nvPr/>
          </p:nvSpPr>
          <p:spPr>
            <a:xfrm>
              <a:off x="2462657" y="2302427"/>
              <a:ext cx="7266682" cy="1569660"/>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对抗微调为核心的</a:t>
              </a:r>
              <a:r>
                <a:rPr kumimoji="0" lang="en-US" altLang="zh-CN"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AI</a:t>
              </a:r>
              <a:r>
                <a:rPr kumimoji="0" lang="zh-CN" altLang="en-US"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文本对齐增强生成</a:t>
              </a:r>
              <a:endParaRPr kumimoji="0" lang="en-US" altLang="zh-CN"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zh-CN" altLang="en-US"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开题答辩</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a:t>研究方法</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研究方法</a:t>
            </a:r>
            <a:r>
              <a:rPr lang="en-US" altLang="zh-CN" sz="2400" dirty="0" smtClean="0"/>
              <a:t>---</a:t>
            </a:r>
            <a:r>
              <a:rPr lang="zh-CN" altLang="en-US" sz="2400" dirty="0" smtClean="0"/>
              <a:t>对抗微调</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Proposed method</a:t>
            </a:r>
          </a:p>
        </p:txBody>
      </p:sp>
      <p:sp>
        <p:nvSpPr>
          <p:cNvPr id="7" name="文本框 6">
            <a:extLst>
              <a:ext uri="{FF2B5EF4-FFF2-40B4-BE49-F238E27FC236}">
                <a16:creationId xmlns:a16="http://schemas.microsoft.com/office/drawing/2014/main" id="{CF818AD7-AE48-3482-6BDA-6D241A6C16C1}"/>
              </a:ext>
            </a:extLst>
          </p:cNvPr>
          <p:cNvSpPr txBox="1"/>
          <p:nvPr/>
        </p:nvSpPr>
        <p:spPr>
          <a:xfrm>
            <a:off x="0" y="1007839"/>
            <a:ext cx="12192000" cy="458908"/>
          </a:xfrm>
          <a:prstGeom prst="rect">
            <a:avLst/>
          </a:prstGeom>
          <a:noFill/>
        </p:spPr>
        <p:txBody>
          <a:bodyPr wrap="square">
            <a:spAutoFit/>
          </a:bodyPr>
          <a:lstStyle/>
          <a:p>
            <a:pPr algn="ctr">
              <a:lnSpc>
                <a:spcPct val="150000"/>
              </a:lnSpc>
            </a:pPr>
            <a:r>
              <a:rPr lang="zh-CN" altLang="en-US" kern="100" dirty="0">
                <a:latin typeface="微软雅黑" panose="020B0503020204020204" pitchFamily="34" charset="-122"/>
                <a:ea typeface="微软雅黑" panose="020B0503020204020204" pitchFamily="34" charset="-122"/>
              </a:rPr>
              <a:t>*</a:t>
            </a:r>
            <a:r>
              <a:rPr lang="en-US" altLang="zh-CN" kern="100" dirty="0" smtClean="0">
                <a:latin typeface="微软雅黑" panose="020B0503020204020204" pitchFamily="34" charset="-122"/>
                <a:ea typeface="微软雅黑" panose="020B0503020204020204" pitchFamily="34" charset="-122"/>
              </a:rPr>
              <a:t>ACL </a:t>
            </a:r>
            <a:r>
              <a:rPr lang="zh-CN" altLang="en-US" kern="100" dirty="0" smtClean="0">
                <a:latin typeface="微软雅黑" panose="020B0503020204020204" pitchFamily="34" charset="-122"/>
                <a:ea typeface="微软雅黑" panose="020B0503020204020204" pitchFamily="34" charset="-122"/>
              </a:rPr>
              <a:t>在</a:t>
            </a:r>
            <a:r>
              <a:rPr lang="zh-CN" altLang="en-US" kern="100" dirty="0">
                <a:latin typeface="微软雅黑" panose="020B0503020204020204" pitchFamily="34" charset="-122"/>
                <a:ea typeface="微软雅黑" panose="020B0503020204020204" pitchFamily="34" charset="-122"/>
              </a:rPr>
              <a:t>投小论文</a:t>
            </a:r>
            <a:r>
              <a:rPr lang="zh-CN" altLang="en-US" kern="100" dirty="0" smtClean="0">
                <a:latin typeface="微软雅黑" panose="020B0503020204020204" pitchFamily="34" charset="-122"/>
                <a:ea typeface="微软雅黑" panose="020B0503020204020204" pitchFamily="34" charset="-122"/>
              </a:rPr>
              <a:t>：</a:t>
            </a:r>
            <a:r>
              <a:rPr lang="en-US" altLang="zh-CN" kern="100" dirty="0" smtClean="0">
                <a:latin typeface="微软雅黑" panose="020B0503020204020204" pitchFamily="34" charset="-122"/>
                <a:ea typeface="微软雅黑" panose="020B0503020204020204" pitchFamily="34" charset="-122"/>
              </a:rPr>
              <a:t>《MAGA-Bench</a:t>
            </a:r>
            <a:r>
              <a:rPr lang="en-US" altLang="zh-CN" kern="100" dirty="0">
                <a:latin typeface="微软雅黑" panose="020B0503020204020204" pitchFamily="34" charset="-122"/>
                <a:ea typeface="微软雅黑" panose="020B0503020204020204" pitchFamily="34" charset="-122"/>
              </a:rPr>
              <a:t>: Machine-Augment-Generated Text via Alignment Detection </a:t>
            </a:r>
            <a:r>
              <a:rPr lang="en-US" altLang="zh-CN" kern="100" dirty="0" smtClean="0">
                <a:latin typeface="微软雅黑" panose="020B0503020204020204" pitchFamily="34" charset="-122"/>
                <a:ea typeface="微软雅黑" panose="020B0503020204020204" pitchFamily="34" charset="-122"/>
              </a:rPr>
              <a:t>Benchmark》</a:t>
            </a:r>
            <a:endParaRPr lang="zh-CN" altLang="en-US" kern="1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363" y="1645917"/>
            <a:ext cx="7975503" cy="3725991"/>
          </a:xfrm>
          <a:prstGeom prst="rect">
            <a:avLst/>
          </a:prstGeom>
        </p:spPr>
      </p:pic>
      <p:sp>
        <p:nvSpPr>
          <p:cNvPr id="6" name="文本框 5">
            <a:extLst>
              <a:ext uri="{FF2B5EF4-FFF2-40B4-BE49-F238E27FC236}">
                <a16:creationId xmlns:a16="http://schemas.microsoft.com/office/drawing/2014/main" id="{CF818AD7-AE48-3482-6BDA-6D241A6C16C1}"/>
              </a:ext>
            </a:extLst>
          </p:cNvPr>
          <p:cNvSpPr txBox="1"/>
          <p:nvPr/>
        </p:nvSpPr>
        <p:spPr>
          <a:xfrm>
            <a:off x="55419" y="1728217"/>
            <a:ext cx="3955473" cy="3970318"/>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核心方法</a:t>
            </a:r>
            <a:r>
              <a:rPr lang="zh-CN" altLang="en-US" sz="1800" b="1" kern="100" dirty="0" smtClean="0">
                <a:effectLst/>
                <a:latin typeface="微软雅黑" panose="020B0503020204020204" pitchFamily="34" charset="-122"/>
                <a:ea typeface="微软雅黑" panose="020B0503020204020204" pitchFamily="34" charset="-122"/>
              </a:rPr>
              <a:t>：</a:t>
            </a:r>
            <a:r>
              <a:rPr lang="zh-CN" altLang="en-US" sz="1800" kern="100" dirty="0" smtClean="0">
                <a:effectLst/>
                <a:latin typeface="微软雅黑" panose="020B0503020204020204" pitchFamily="34" charset="-122"/>
                <a:ea typeface="微软雅黑" panose="020B0503020204020204" pitchFamily="34" charset="-122"/>
              </a:rPr>
              <a:t>对抗微调 </a:t>
            </a:r>
            <a:r>
              <a:rPr lang="en-US" altLang="zh-CN" sz="1800" kern="100" dirty="0" smtClean="0">
                <a:effectLst/>
                <a:latin typeface="微软雅黑" panose="020B0503020204020204" pitchFamily="34" charset="-122"/>
                <a:ea typeface="微软雅黑" panose="020B0503020204020204" pitchFamily="34" charset="-122"/>
              </a:rPr>
              <a:t>RLDF</a:t>
            </a:r>
          </a:p>
          <a:p>
            <a:pPr marL="285750" indent="-285750" algn="just">
              <a:lnSpc>
                <a:spcPct val="150000"/>
              </a:lnSpc>
              <a:buFont typeface="Wingdings" panose="05000000000000000000" pitchFamily="2" charset="2"/>
              <a:buChar char="l"/>
            </a:pPr>
            <a:endParaRPr lang="en-US" altLang="zh-CN" sz="1800" kern="100" dirty="0" smtClean="0">
              <a:effectLst/>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kern="100" dirty="0" err="1" smtClean="0">
                <a:latin typeface="微软雅黑" panose="020B0503020204020204" pitchFamily="34" charset="-122"/>
                <a:ea typeface="微软雅黑" panose="020B0503020204020204" pitchFamily="34" charset="-122"/>
              </a:rPr>
              <a:t>RoBERTa</a:t>
            </a:r>
            <a:r>
              <a:rPr lang="en-US" altLang="zh-CN" kern="100" dirty="0" smtClean="0">
                <a:latin typeface="微软雅黑" panose="020B0503020204020204" pitchFamily="34" charset="-122"/>
                <a:ea typeface="微软雅黑" panose="020B0503020204020204" pitchFamily="34" charset="-122"/>
              </a:rPr>
              <a:t> </a:t>
            </a:r>
            <a:r>
              <a:rPr lang="zh-CN" altLang="en-US" kern="100" dirty="0" smtClean="0">
                <a:latin typeface="微软雅黑" panose="020B0503020204020204" pitchFamily="34" charset="-122"/>
                <a:ea typeface="微软雅黑" panose="020B0503020204020204" pitchFamily="34" charset="-122"/>
              </a:rPr>
              <a:t>检测器</a:t>
            </a:r>
            <a:r>
              <a:rPr lang="zh-CN" altLang="en-US" sz="1800" kern="100" dirty="0" smtClean="0">
                <a:effectLst/>
                <a:latin typeface="微软雅黑" panose="020B0503020204020204" pitchFamily="34" charset="-122"/>
                <a:ea typeface="微软雅黑" panose="020B0503020204020204" pitchFamily="34" charset="-122"/>
              </a:rPr>
              <a:t>作 </a:t>
            </a:r>
            <a:r>
              <a:rPr lang="en-US" altLang="zh-CN" kern="100" dirty="0" smtClean="0">
                <a:latin typeface="微软雅黑" panose="020B0503020204020204" pitchFamily="34" charset="-122"/>
                <a:ea typeface="微软雅黑" panose="020B0503020204020204" pitchFamily="34" charset="-122"/>
              </a:rPr>
              <a:t>RL </a:t>
            </a:r>
            <a:r>
              <a:rPr lang="zh-CN" altLang="en-US" sz="1800" kern="100" dirty="0" smtClean="0">
                <a:effectLst/>
                <a:latin typeface="微软雅黑" panose="020B0503020204020204" pitchFamily="34" charset="-122"/>
                <a:ea typeface="微软雅黑" panose="020B0503020204020204" pitchFamily="34" charset="-122"/>
              </a:rPr>
              <a:t>奖励模型，为文本拟人程度打分，微调</a:t>
            </a:r>
            <a:r>
              <a:rPr lang="zh-CN" altLang="en-US" kern="100" dirty="0" smtClean="0">
                <a:latin typeface="微软雅黑" panose="020B0503020204020204" pitchFamily="34" charset="-122"/>
                <a:ea typeface="微软雅黑" panose="020B0503020204020204" pitchFamily="34" charset="-122"/>
              </a:rPr>
              <a:t>大模型，使其生成文本更加拟人</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rPr>
              <a:t>大</a:t>
            </a:r>
            <a:r>
              <a:rPr lang="zh-CN" altLang="en-US" kern="100" dirty="0">
                <a:latin typeface="微软雅黑" panose="020B0503020204020204" pitchFamily="34" charset="-122"/>
                <a:ea typeface="微软雅黑" panose="020B0503020204020204" pitchFamily="34" charset="-122"/>
              </a:rPr>
              <a:t>模型生成更加拟人</a:t>
            </a:r>
            <a:r>
              <a:rPr lang="zh-CN" altLang="en-US" kern="100" dirty="0" smtClean="0">
                <a:latin typeface="微软雅黑" panose="020B0503020204020204" pitchFamily="34" charset="-122"/>
                <a:ea typeface="微软雅黑" panose="020B0503020204020204" pitchFamily="34" charset="-122"/>
              </a:rPr>
              <a:t>的 </a:t>
            </a:r>
            <a:r>
              <a:rPr lang="en-US" altLang="zh-CN" kern="100" dirty="0" smtClean="0">
                <a:latin typeface="微软雅黑" panose="020B0503020204020204" pitchFamily="34" charset="-122"/>
                <a:ea typeface="微软雅黑" panose="020B0503020204020204" pitchFamily="34" charset="-122"/>
              </a:rPr>
              <a:t>AI </a:t>
            </a:r>
            <a:r>
              <a:rPr lang="zh-CN" altLang="en-US" kern="100" dirty="0" smtClean="0">
                <a:latin typeface="微软雅黑" panose="020B0503020204020204" pitchFamily="34" charset="-122"/>
                <a:ea typeface="微软雅黑" panose="020B0503020204020204" pitchFamily="34" charset="-122"/>
              </a:rPr>
              <a:t>文本用于微调得到检测能力更强、更严格打分 </a:t>
            </a:r>
            <a:r>
              <a:rPr lang="en-US" altLang="zh-CN" kern="100" dirty="0" err="1" smtClean="0">
                <a:latin typeface="微软雅黑" panose="020B0503020204020204" pitchFamily="34" charset="-122"/>
                <a:ea typeface="微软雅黑" panose="020B0503020204020204" pitchFamily="34" charset="-122"/>
              </a:rPr>
              <a:t>RoBERTa</a:t>
            </a:r>
            <a:r>
              <a:rPr lang="en-US" altLang="zh-CN" kern="100" dirty="0" smtClean="0">
                <a:latin typeface="微软雅黑" panose="020B0503020204020204" pitchFamily="34" charset="-122"/>
                <a:ea typeface="微软雅黑" panose="020B0503020204020204" pitchFamily="34" charset="-122"/>
              </a:rPr>
              <a:t> </a:t>
            </a:r>
            <a:r>
              <a:rPr lang="zh-CN" altLang="en-US" kern="100" dirty="0" smtClean="0">
                <a:latin typeface="微软雅黑" panose="020B0503020204020204" pitchFamily="34" charset="-122"/>
                <a:ea typeface="微软雅黑" panose="020B0503020204020204" pitchFamily="34" charset="-122"/>
              </a:rPr>
              <a:t>检测器</a:t>
            </a:r>
            <a:endParaRPr lang="en-US" altLang="zh-CN" sz="1800" kern="100" dirty="0" smtClean="0">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F818AD7-AE48-3482-6BDA-6D241A6C16C1}"/>
              </a:ext>
            </a:extLst>
          </p:cNvPr>
          <p:cNvSpPr txBox="1"/>
          <p:nvPr/>
        </p:nvSpPr>
        <p:spPr>
          <a:xfrm>
            <a:off x="5269296" y="5561371"/>
            <a:ext cx="5749636" cy="458908"/>
          </a:xfrm>
          <a:prstGeom prst="rect">
            <a:avLst/>
          </a:prstGeom>
          <a:noFill/>
        </p:spPr>
        <p:txBody>
          <a:bodyPr wrap="square">
            <a:spAutoFit/>
          </a:bodyPr>
          <a:lstStyle/>
          <a:p>
            <a:pPr algn="ctr">
              <a:lnSpc>
                <a:spcPct val="150000"/>
              </a:lnSpc>
            </a:pPr>
            <a:r>
              <a:rPr lang="en-US" altLang="zh-CN" kern="100" dirty="0" smtClean="0">
                <a:latin typeface="微软雅黑" panose="020B0503020204020204" pitchFamily="34" charset="-122"/>
                <a:ea typeface="微软雅黑" panose="020B0503020204020204" pitchFamily="34" charset="-122"/>
              </a:rPr>
              <a:t>RLDF: Reinforce Learning from Detectors Feedback</a:t>
            </a:r>
            <a:endParaRPr lang="zh-CN" altLang="en-US"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733928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研究方法</a:t>
            </a:r>
            <a:r>
              <a:rPr lang="en-US" altLang="zh-CN" sz="2400" dirty="0" smtClean="0"/>
              <a:t>---MAGA Pipeline</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Proposed method</a:t>
            </a:r>
          </a:p>
        </p:txBody>
      </p:sp>
      <p:pic>
        <p:nvPicPr>
          <p:cNvPr id="6" name="图片 5"/>
          <p:cNvPicPr>
            <a:picLocks noChangeAspect="1"/>
          </p:cNvPicPr>
          <p:nvPr/>
        </p:nvPicPr>
        <p:blipFill>
          <a:blip r:embed="rId3"/>
          <a:stretch>
            <a:fillRect/>
          </a:stretch>
        </p:blipFill>
        <p:spPr>
          <a:xfrm>
            <a:off x="3390516" y="1461815"/>
            <a:ext cx="8672031" cy="4003715"/>
          </a:xfrm>
          <a:prstGeom prst="rect">
            <a:avLst/>
          </a:prstGeom>
        </p:spPr>
      </p:pic>
      <p:sp>
        <p:nvSpPr>
          <p:cNvPr id="5" name="文本框 4">
            <a:extLst>
              <a:ext uri="{FF2B5EF4-FFF2-40B4-BE49-F238E27FC236}">
                <a16:creationId xmlns:a16="http://schemas.microsoft.com/office/drawing/2014/main" id="{CF818AD7-AE48-3482-6BDA-6D241A6C16C1}"/>
              </a:ext>
            </a:extLst>
          </p:cNvPr>
          <p:cNvSpPr txBox="1"/>
          <p:nvPr/>
        </p:nvSpPr>
        <p:spPr>
          <a:xfrm>
            <a:off x="0" y="1201514"/>
            <a:ext cx="3505199" cy="4524315"/>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四种对齐方法：</a:t>
            </a:r>
            <a:endParaRPr lang="en-US" altLang="zh-CN" kern="100" dirty="0">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粗粒度 </a:t>
            </a:r>
            <a:r>
              <a:rPr lang="en-US" altLang="zh-CN" kern="100" dirty="0" smtClean="0">
                <a:latin typeface="微软雅黑" panose="020B0503020204020204" pitchFamily="34" charset="-122"/>
                <a:ea typeface="微软雅黑" panose="020B0503020204020204" pitchFamily="34" charset="-122"/>
              </a:rPr>
              <a:t>role playing</a:t>
            </a:r>
            <a:endParaRPr lang="en-US" altLang="zh-CN" kern="100" dirty="0">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kern="100" dirty="0" smtClean="0">
                <a:latin typeface="微软雅黑" panose="020B0503020204020204" pitchFamily="34" charset="-122"/>
                <a:ea typeface="微软雅黑" panose="020B0503020204020204" pitchFamily="34" charset="-122"/>
              </a:rPr>
              <a:t>BPO </a:t>
            </a:r>
            <a:r>
              <a:rPr lang="zh-CN" altLang="en-US" kern="100" dirty="0" smtClean="0">
                <a:latin typeface="微软雅黑" panose="020B0503020204020204" pitchFamily="34" charset="-122"/>
                <a:ea typeface="微软雅黑" panose="020B0503020204020204" pitchFamily="34" charset="-122"/>
              </a:rPr>
              <a:t>提示词优化</a:t>
            </a:r>
            <a:endParaRPr lang="en-US" altLang="zh-CN" kern="100" dirty="0">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kern="100" dirty="0" smtClean="0">
                <a:latin typeface="微软雅黑" panose="020B0503020204020204" pitchFamily="34" charset="-122"/>
                <a:ea typeface="微软雅黑" panose="020B0503020204020204" pitchFamily="34" charset="-122"/>
              </a:rPr>
              <a:t>Self-Refine </a:t>
            </a:r>
            <a:r>
              <a:rPr lang="zh-CN" altLang="en-US" kern="100" dirty="0" smtClean="0">
                <a:latin typeface="微软雅黑" panose="020B0503020204020204" pitchFamily="34" charset="-122"/>
                <a:ea typeface="微软雅黑" panose="020B0503020204020204" pitchFamily="34" charset="-122"/>
              </a:rPr>
              <a:t>反思精炼</a:t>
            </a:r>
            <a:endParaRPr lang="en-US" altLang="zh-CN" kern="100" dirty="0">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kern="100" dirty="0" smtClean="0">
                <a:latin typeface="微软雅黑" panose="020B0503020204020204" pitchFamily="34" charset="-122"/>
                <a:ea typeface="微软雅黑" panose="020B0503020204020204" pitchFamily="34" charset="-122"/>
              </a:rPr>
              <a:t>RLDF-CMD</a:t>
            </a:r>
          </a:p>
          <a:p>
            <a:pPr marL="285750" indent="-285750" algn="just">
              <a:lnSpc>
                <a:spcPct val="200000"/>
              </a:lnSpc>
              <a:buFont typeface="Arial" panose="020B0604020202020204" pitchFamily="34" charset="0"/>
              <a:buChar char="•"/>
            </a:pPr>
            <a:endParaRPr lang="en-US" altLang="zh-CN" kern="1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以对抗微调 </a:t>
            </a:r>
            <a:r>
              <a:rPr lang="en-US" altLang="zh-CN" b="1" kern="100" dirty="0" smtClean="0">
                <a:latin typeface="微软雅黑" panose="020B0503020204020204" pitchFamily="34" charset="-122"/>
                <a:ea typeface="微软雅黑" panose="020B0503020204020204" pitchFamily="34" charset="-122"/>
              </a:rPr>
              <a:t>RLDF-CMD </a:t>
            </a:r>
            <a:r>
              <a:rPr lang="zh-CN" altLang="en-US" b="1" kern="100" dirty="0" smtClean="0">
                <a:latin typeface="微软雅黑" panose="020B0503020204020204" pitchFamily="34" charset="-122"/>
                <a:ea typeface="微软雅黑" panose="020B0503020204020204" pitchFamily="34" charset="-122"/>
              </a:rPr>
              <a:t>为核心，相辅相成</a:t>
            </a:r>
            <a:endParaRPr lang="en-US" altLang="zh-CN" b="1" kern="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F818AD7-AE48-3482-6BDA-6D241A6C16C1}"/>
              </a:ext>
            </a:extLst>
          </p:cNvPr>
          <p:cNvSpPr txBox="1"/>
          <p:nvPr/>
        </p:nvSpPr>
        <p:spPr>
          <a:xfrm>
            <a:off x="4851713" y="5604728"/>
            <a:ext cx="5749636" cy="458908"/>
          </a:xfrm>
          <a:prstGeom prst="rect">
            <a:avLst/>
          </a:prstGeom>
          <a:noFill/>
        </p:spPr>
        <p:txBody>
          <a:bodyPr wrap="square">
            <a:spAutoFit/>
          </a:bodyPr>
          <a:lstStyle/>
          <a:p>
            <a:pPr algn="ctr">
              <a:lnSpc>
                <a:spcPct val="150000"/>
              </a:lnSpc>
            </a:pPr>
            <a:r>
              <a:rPr lang="en-US" altLang="zh-CN" kern="100" dirty="0" smtClean="0">
                <a:latin typeface="微软雅黑" panose="020B0503020204020204" pitchFamily="34" charset="-122"/>
                <a:ea typeface="微软雅黑" panose="020B0503020204020204" pitchFamily="34" charset="-122"/>
              </a:rPr>
              <a:t>MAGA Pipeline</a:t>
            </a:r>
            <a:endParaRPr lang="zh-CN" altLang="en-US"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3311622"/>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研究方法</a:t>
            </a:r>
            <a:r>
              <a:rPr lang="en-US" altLang="zh-CN" sz="2400" dirty="0" smtClean="0"/>
              <a:t>---</a:t>
            </a:r>
            <a:r>
              <a:rPr lang="zh-CN" altLang="en-US" sz="2400" dirty="0" smtClean="0"/>
              <a:t>数据集</a:t>
            </a:r>
            <a:r>
              <a:rPr lang="en-US" altLang="zh-CN" sz="2400" dirty="0" smtClean="0"/>
              <a:t>/Benchmark</a:t>
            </a:r>
            <a:r>
              <a:rPr lang="zh-CN" altLang="en-US" sz="2400" dirty="0" smtClean="0"/>
              <a:t>结构</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Proposed method</a:t>
            </a:r>
          </a:p>
        </p:txBody>
      </p:sp>
      <p:pic>
        <p:nvPicPr>
          <p:cNvPr id="8" name="图片 7"/>
          <p:cNvPicPr>
            <a:picLocks noChangeAspect="1"/>
          </p:cNvPicPr>
          <p:nvPr/>
        </p:nvPicPr>
        <p:blipFill>
          <a:blip r:embed="rId3"/>
          <a:stretch>
            <a:fillRect/>
          </a:stretch>
        </p:blipFill>
        <p:spPr>
          <a:xfrm>
            <a:off x="7365611" y="731516"/>
            <a:ext cx="4565075" cy="2183429"/>
          </a:xfrm>
          <a:prstGeom prst="rect">
            <a:avLst/>
          </a:prstGeom>
        </p:spPr>
      </p:pic>
      <p:pic>
        <p:nvPicPr>
          <p:cNvPr id="9" name="图片 8"/>
          <p:cNvPicPr/>
          <p:nvPr/>
        </p:nvPicPr>
        <p:blipFill>
          <a:blip r:embed="rId4"/>
          <a:stretch>
            <a:fillRect/>
          </a:stretch>
        </p:blipFill>
        <p:spPr>
          <a:xfrm>
            <a:off x="86206" y="3344273"/>
            <a:ext cx="7073689" cy="3132325"/>
          </a:xfrm>
          <a:prstGeom prst="rect">
            <a:avLst/>
          </a:prstGeom>
        </p:spPr>
      </p:pic>
      <p:sp>
        <p:nvSpPr>
          <p:cNvPr id="6" name="文本框 5">
            <a:extLst>
              <a:ext uri="{FF2B5EF4-FFF2-40B4-BE49-F238E27FC236}">
                <a16:creationId xmlns:a16="http://schemas.microsoft.com/office/drawing/2014/main" id="{CF818AD7-AE48-3482-6BDA-6D241A6C16C1}"/>
              </a:ext>
            </a:extLst>
          </p:cNvPr>
          <p:cNvSpPr txBox="1"/>
          <p:nvPr/>
        </p:nvSpPr>
        <p:spPr>
          <a:xfrm>
            <a:off x="213908" y="1371098"/>
            <a:ext cx="6818283" cy="1670778"/>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kern="100" dirty="0" smtClean="0">
                <a:latin typeface="微软雅黑" panose="020B0503020204020204" pitchFamily="34" charset="-122"/>
                <a:ea typeface="微软雅黑" panose="020B0503020204020204" pitchFamily="34" charset="-122"/>
              </a:rPr>
              <a:t>基于过去研究，为取得最佳质量</a:t>
            </a:r>
            <a:endParaRPr lang="en-US" altLang="zh-CN" kern="100" dirty="0" smtClean="0">
              <a:latin typeface="微软雅黑" panose="020B0503020204020204" pitchFamily="34" charset="-122"/>
              <a:ea typeface="微软雅黑" panose="020B0503020204020204" pitchFamily="34" charset="-122"/>
            </a:endParaRPr>
          </a:p>
          <a:p>
            <a:pPr algn="just">
              <a:lnSpc>
                <a:spcPct val="200000"/>
              </a:lnSpc>
            </a:pPr>
            <a:r>
              <a:rPr lang="en-US" altLang="zh-CN" kern="100" dirty="0" smtClean="0">
                <a:latin typeface="微软雅黑" panose="020B0503020204020204" pitchFamily="34" charset="-122"/>
                <a:ea typeface="微软雅黑" panose="020B0503020204020204" pitchFamily="34" charset="-122"/>
              </a:rPr>
              <a:t>    MAGA </a:t>
            </a:r>
            <a:r>
              <a:rPr lang="zh-CN" altLang="en-US" kern="100" dirty="0" smtClean="0">
                <a:latin typeface="微软雅黑" panose="020B0503020204020204" pitchFamily="34" charset="-122"/>
                <a:ea typeface="微软雅黑" panose="020B0503020204020204" pitchFamily="34" charset="-122"/>
              </a:rPr>
              <a:t>在选取多领域、多生成器、多语言、多采样参数的前提下，引入对齐增强生成这一全新攻击角度</a:t>
            </a:r>
            <a:endParaRPr lang="en-US" altLang="zh-CN" sz="1800" kern="100" dirty="0" smtClean="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F818AD7-AE48-3482-6BDA-6D241A6C16C1}"/>
              </a:ext>
            </a:extLst>
          </p:cNvPr>
          <p:cNvSpPr txBox="1"/>
          <p:nvPr/>
        </p:nvSpPr>
        <p:spPr>
          <a:xfrm>
            <a:off x="7213211" y="4011067"/>
            <a:ext cx="4869873" cy="2846933"/>
          </a:xfrm>
          <a:prstGeom prst="rect">
            <a:avLst/>
          </a:prstGeom>
          <a:noFill/>
        </p:spPr>
        <p:txBody>
          <a:bodyPr wrap="square">
            <a:spAutoFit/>
          </a:bodyPr>
          <a:lstStyle/>
          <a:p>
            <a:pPr algn="just">
              <a:lnSpc>
                <a:spcPct val="200000"/>
              </a:lnSpc>
            </a:pPr>
            <a:r>
              <a:rPr lang="zh-CN" altLang="en-US" sz="1600" kern="100" dirty="0">
                <a:latin typeface="微软雅黑" panose="020B0503020204020204" pitchFamily="34" charset="-122"/>
                <a:ea typeface="微软雅黑" panose="020B0503020204020204" pitchFamily="34" charset="-122"/>
              </a:rPr>
              <a:t>小</a:t>
            </a:r>
            <a:r>
              <a:rPr lang="zh-CN" altLang="en-US" sz="1600" kern="100" dirty="0" smtClean="0">
                <a:latin typeface="微软雅黑" panose="020B0503020204020204" pitchFamily="34" charset="-122"/>
                <a:ea typeface="微软雅黑" panose="020B0503020204020204" pitchFamily="34" charset="-122"/>
              </a:rPr>
              <a:t>论文的通篇中心思想</a:t>
            </a:r>
            <a:endParaRPr lang="en-US" altLang="zh-CN" sz="1600"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kern="100" dirty="0" smtClean="0">
                <a:latin typeface="微软雅黑" panose="020B0503020204020204" pitchFamily="34" charset="-122"/>
                <a:ea typeface="微软雅黑" panose="020B0503020204020204" pitchFamily="34" charset="-122"/>
              </a:rPr>
              <a:t>拟人</a:t>
            </a:r>
            <a:r>
              <a:rPr lang="en-US" altLang="zh-CN" sz="1600" kern="100" dirty="0" smtClean="0">
                <a:latin typeface="微软雅黑" panose="020B0503020204020204" pitchFamily="34" charset="-122"/>
                <a:ea typeface="微软雅黑" panose="020B0503020204020204" pitchFamily="34" charset="-122"/>
              </a:rPr>
              <a:t>AI</a:t>
            </a:r>
            <a:r>
              <a:rPr lang="zh-CN" altLang="en-US" sz="1600" kern="100" dirty="0" smtClean="0">
                <a:latin typeface="微软雅黑" panose="020B0503020204020204" pitchFamily="34" charset="-122"/>
                <a:ea typeface="微软雅黑" panose="020B0503020204020204" pitchFamily="34" charset="-122"/>
              </a:rPr>
              <a:t>文本成功攻击的同时，有助于</a:t>
            </a:r>
            <a:r>
              <a:rPr lang="en-US" altLang="zh-CN" sz="1600" kern="100" dirty="0" err="1" smtClean="0">
                <a:latin typeface="微软雅黑" panose="020B0503020204020204" pitchFamily="34" charset="-122"/>
                <a:ea typeface="微软雅黑" panose="020B0503020204020204" pitchFamily="34" charset="-122"/>
              </a:rPr>
              <a:t>RoBERTa</a:t>
            </a:r>
            <a:r>
              <a:rPr lang="zh-CN" altLang="en-US" sz="1600" kern="100" dirty="0" smtClean="0">
                <a:latin typeface="微软雅黑" panose="020B0503020204020204" pitchFamily="34" charset="-122"/>
                <a:ea typeface="微软雅黑" panose="020B0503020204020204" pitchFamily="34" charset="-122"/>
              </a:rPr>
              <a:t>学习更好决策边界，提升泛化检测能力</a:t>
            </a:r>
            <a:endParaRPr lang="en-US" altLang="zh-CN" sz="1600"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kern="100" dirty="0" smtClean="0">
                <a:latin typeface="微软雅黑" panose="020B0503020204020204" pitchFamily="34" charset="-122"/>
                <a:ea typeface="微软雅黑" panose="020B0503020204020204" pitchFamily="34" charset="-122"/>
              </a:rPr>
              <a:t>MAGA-Bench </a:t>
            </a:r>
            <a:r>
              <a:rPr lang="zh-CN" altLang="en-US" sz="1600" kern="100" dirty="0" smtClean="0">
                <a:latin typeface="微软雅黑" panose="020B0503020204020204" pitchFamily="34" charset="-122"/>
                <a:ea typeface="微软雅黑" panose="020B0503020204020204" pitchFamily="34" charset="-122"/>
              </a:rPr>
              <a:t>引入检测拟人文本这一任务，如果能在 </a:t>
            </a:r>
            <a:r>
              <a:rPr lang="en-US" altLang="zh-CN" sz="1600" kern="100" dirty="0" smtClean="0">
                <a:latin typeface="微软雅黑" panose="020B0503020204020204" pitchFamily="34" charset="-122"/>
                <a:ea typeface="微软雅黑" panose="020B0503020204020204" pitchFamily="34" charset="-122"/>
              </a:rPr>
              <a:t>MAGA-Bench </a:t>
            </a:r>
            <a:r>
              <a:rPr lang="zh-CN" altLang="en-US" sz="1600" kern="100" dirty="0" smtClean="0">
                <a:latin typeface="微软雅黑" panose="020B0503020204020204" pitchFamily="34" charset="-122"/>
                <a:ea typeface="微软雅黑" panose="020B0503020204020204" pitchFamily="34" charset="-122"/>
              </a:rPr>
              <a:t>取得良好测试表现，则可能有良好检测泛化能力</a:t>
            </a:r>
            <a:endParaRPr lang="en-US" altLang="zh-CN" sz="1600"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kern="100" dirty="0" smtClean="0">
                <a:effectLst/>
                <a:latin typeface="微软雅黑" panose="020B0503020204020204" pitchFamily="34" charset="-122"/>
                <a:ea typeface="微软雅黑" panose="020B0503020204020204" pitchFamily="34" charset="-122"/>
              </a:rPr>
              <a:t>MAGA-Bench </a:t>
            </a:r>
            <a:r>
              <a:rPr lang="zh-CN" altLang="en-US" sz="1600" kern="100" dirty="0" smtClean="0">
                <a:effectLst/>
                <a:latin typeface="微软雅黑" panose="020B0503020204020204" pitchFamily="34" charset="-122"/>
                <a:ea typeface="微软雅黑" panose="020B0503020204020204" pitchFamily="34" charset="-122"/>
              </a:rPr>
              <a:t>希望为泛化检测带来指示性作用</a:t>
            </a:r>
            <a:endParaRPr lang="en-US" altLang="zh-CN" sz="1800" kern="100" dirty="0" smtClean="0">
              <a:effectLst/>
              <a:latin typeface="微软雅黑" panose="020B0503020204020204" pitchFamily="34" charset="-122"/>
              <a:ea typeface="微软雅黑" panose="020B0503020204020204" pitchFamily="34" charset="-122"/>
            </a:endParaRPr>
          </a:p>
        </p:txBody>
      </p:sp>
      <p:sp>
        <p:nvSpPr>
          <p:cNvPr id="2" name="上箭头 1"/>
          <p:cNvSpPr/>
          <p:nvPr/>
        </p:nvSpPr>
        <p:spPr>
          <a:xfrm>
            <a:off x="9281334" y="2977997"/>
            <a:ext cx="172119" cy="1192927"/>
          </a:xfrm>
          <a:custGeom>
            <a:avLst/>
            <a:gdLst>
              <a:gd name="connsiteX0" fmla="*/ 0 w 75605"/>
              <a:gd name="connsiteY0" fmla="*/ 105765 h 2594344"/>
              <a:gd name="connsiteX1" fmla="*/ 37803 w 75605"/>
              <a:gd name="connsiteY1" fmla="*/ 0 h 2594344"/>
              <a:gd name="connsiteX2" fmla="*/ 75605 w 75605"/>
              <a:gd name="connsiteY2" fmla="*/ 105765 h 2594344"/>
              <a:gd name="connsiteX3" fmla="*/ 56704 w 75605"/>
              <a:gd name="connsiteY3" fmla="*/ 105765 h 2594344"/>
              <a:gd name="connsiteX4" fmla="*/ 56704 w 75605"/>
              <a:gd name="connsiteY4" fmla="*/ 2594344 h 2594344"/>
              <a:gd name="connsiteX5" fmla="*/ 18901 w 75605"/>
              <a:gd name="connsiteY5" fmla="*/ 2594344 h 2594344"/>
              <a:gd name="connsiteX6" fmla="*/ 18901 w 75605"/>
              <a:gd name="connsiteY6" fmla="*/ 105765 h 2594344"/>
              <a:gd name="connsiteX7" fmla="*/ 0 w 75605"/>
              <a:gd name="connsiteY7" fmla="*/ 105765 h 2594344"/>
              <a:gd name="connsiteX0" fmla="*/ 0 w 111800"/>
              <a:gd name="connsiteY0" fmla="*/ 145770 h 2594344"/>
              <a:gd name="connsiteX1" fmla="*/ 73998 w 111800"/>
              <a:gd name="connsiteY1" fmla="*/ 0 h 2594344"/>
              <a:gd name="connsiteX2" fmla="*/ 111800 w 111800"/>
              <a:gd name="connsiteY2" fmla="*/ 105765 h 2594344"/>
              <a:gd name="connsiteX3" fmla="*/ 92899 w 111800"/>
              <a:gd name="connsiteY3" fmla="*/ 105765 h 2594344"/>
              <a:gd name="connsiteX4" fmla="*/ 92899 w 111800"/>
              <a:gd name="connsiteY4" fmla="*/ 2594344 h 2594344"/>
              <a:gd name="connsiteX5" fmla="*/ 55096 w 111800"/>
              <a:gd name="connsiteY5" fmla="*/ 2594344 h 2594344"/>
              <a:gd name="connsiteX6" fmla="*/ 55096 w 111800"/>
              <a:gd name="connsiteY6" fmla="*/ 105765 h 2594344"/>
              <a:gd name="connsiteX7" fmla="*/ 0 w 111800"/>
              <a:gd name="connsiteY7" fmla="*/ 145770 h 2594344"/>
              <a:gd name="connsiteX0" fmla="*/ 0 w 111800"/>
              <a:gd name="connsiteY0" fmla="*/ 145770 h 2594344"/>
              <a:gd name="connsiteX1" fmla="*/ 73998 w 111800"/>
              <a:gd name="connsiteY1" fmla="*/ 0 h 2594344"/>
              <a:gd name="connsiteX2" fmla="*/ 111800 w 111800"/>
              <a:gd name="connsiteY2" fmla="*/ 105765 h 2594344"/>
              <a:gd name="connsiteX3" fmla="*/ 92899 w 111800"/>
              <a:gd name="connsiteY3" fmla="*/ 105765 h 2594344"/>
              <a:gd name="connsiteX4" fmla="*/ 92899 w 111800"/>
              <a:gd name="connsiteY4" fmla="*/ 2594344 h 2594344"/>
              <a:gd name="connsiteX5" fmla="*/ 55096 w 111800"/>
              <a:gd name="connsiteY5" fmla="*/ 2594344 h 2594344"/>
              <a:gd name="connsiteX6" fmla="*/ 55096 w 111800"/>
              <a:gd name="connsiteY6" fmla="*/ 140055 h 2594344"/>
              <a:gd name="connsiteX7" fmla="*/ 0 w 111800"/>
              <a:gd name="connsiteY7" fmla="*/ 145770 h 2594344"/>
              <a:gd name="connsiteX0" fmla="*/ 0 w 111800"/>
              <a:gd name="connsiteY0" fmla="*/ 145770 h 2594344"/>
              <a:gd name="connsiteX1" fmla="*/ 73998 w 111800"/>
              <a:gd name="connsiteY1" fmla="*/ 0 h 2594344"/>
              <a:gd name="connsiteX2" fmla="*/ 111800 w 111800"/>
              <a:gd name="connsiteY2" fmla="*/ 105765 h 2594344"/>
              <a:gd name="connsiteX3" fmla="*/ 92899 w 111800"/>
              <a:gd name="connsiteY3" fmla="*/ 105765 h 2594344"/>
              <a:gd name="connsiteX4" fmla="*/ 92899 w 111800"/>
              <a:gd name="connsiteY4" fmla="*/ 2594344 h 2594344"/>
              <a:gd name="connsiteX5" fmla="*/ 55096 w 111800"/>
              <a:gd name="connsiteY5" fmla="*/ 2594344 h 2594344"/>
              <a:gd name="connsiteX6" fmla="*/ 55096 w 111800"/>
              <a:gd name="connsiteY6" fmla="*/ 145770 h 2594344"/>
              <a:gd name="connsiteX7" fmla="*/ 0 w 111800"/>
              <a:gd name="connsiteY7" fmla="*/ 145770 h 2594344"/>
              <a:gd name="connsiteX0" fmla="*/ 0 w 111800"/>
              <a:gd name="connsiteY0" fmla="*/ 145770 h 2594344"/>
              <a:gd name="connsiteX1" fmla="*/ 73998 w 111800"/>
              <a:gd name="connsiteY1" fmla="*/ 0 h 2594344"/>
              <a:gd name="connsiteX2" fmla="*/ 111800 w 111800"/>
              <a:gd name="connsiteY2" fmla="*/ 105765 h 2594344"/>
              <a:gd name="connsiteX3" fmla="*/ 90994 w 111800"/>
              <a:gd name="connsiteY3" fmla="*/ 166725 h 2594344"/>
              <a:gd name="connsiteX4" fmla="*/ 92899 w 111800"/>
              <a:gd name="connsiteY4" fmla="*/ 2594344 h 2594344"/>
              <a:gd name="connsiteX5" fmla="*/ 55096 w 111800"/>
              <a:gd name="connsiteY5" fmla="*/ 2594344 h 2594344"/>
              <a:gd name="connsiteX6" fmla="*/ 55096 w 111800"/>
              <a:gd name="connsiteY6" fmla="*/ 145770 h 2594344"/>
              <a:gd name="connsiteX7" fmla="*/ 0 w 111800"/>
              <a:gd name="connsiteY7" fmla="*/ 145770 h 2594344"/>
              <a:gd name="connsiteX0" fmla="*/ 0 w 111800"/>
              <a:gd name="connsiteY0" fmla="*/ 145770 h 2594344"/>
              <a:gd name="connsiteX1" fmla="*/ 73998 w 111800"/>
              <a:gd name="connsiteY1" fmla="*/ 0 h 2594344"/>
              <a:gd name="connsiteX2" fmla="*/ 111800 w 111800"/>
              <a:gd name="connsiteY2" fmla="*/ 105765 h 2594344"/>
              <a:gd name="connsiteX3" fmla="*/ 89089 w 111800"/>
              <a:gd name="connsiteY3" fmla="*/ 145770 h 2594344"/>
              <a:gd name="connsiteX4" fmla="*/ 92899 w 111800"/>
              <a:gd name="connsiteY4" fmla="*/ 2594344 h 2594344"/>
              <a:gd name="connsiteX5" fmla="*/ 55096 w 111800"/>
              <a:gd name="connsiteY5" fmla="*/ 2594344 h 2594344"/>
              <a:gd name="connsiteX6" fmla="*/ 55096 w 111800"/>
              <a:gd name="connsiteY6" fmla="*/ 145770 h 2594344"/>
              <a:gd name="connsiteX7" fmla="*/ 0 w 111800"/>
              <a:gd name="connsiteY7" fmla="*/ 145770 h 2594344"/>
              <a:gd name="connsiteX0" fmla="*/ 0 w 123230"/>
              <a:gd name="connsiteY0" fmla="*/ 145770 h 2594344"/>
              <a:gd name="connsiteX1" fmla="*/ 73998 w 123230"/>
              <a:gd name="connsiteY1" fmla="*/ 0 h 2594344"/>
              <a:gd name="connsiteX2" fmla="*/ 123230 w 123230"/>
              <a:gd name="connsiteY2" fmla="*/ 143865 h 2594344"/>
              <a:gd name="connsiteX3" fmla="*/ 89089 w 123230"/>
              <a:gd name="connsiteY3" fmla="*/ 145770 h 2594344"/>
              <a:gd name="connsiteX4" fmla="*/ 92899 w 123230"/>
              <a:gd name="connsiteY4" fmla="*/ 2594344 h 2594344"/>
              <a:gd name="connsiteX5" fmla="*/ 55096 w 123230"/>
              <a:gd name="connsiteY5" fmla="*/ 2594344 h 2594344"/>
              <a:gd name="connsiteX6" fmla="*/ 55096 w 123230"/>
              <a:gd name="connsiteY6" fmla="*/ 145770 h 2594344"/>
              <a:gd name="connsiteX7" fmla="*/ 0 w 123230"/>
              <a:gd name="connsiteY7" fmla="*/ 145770 h 2594344"/>
              <a:gd name="connsiteX0" fmla="*/ 0 w 134660"/>
              <a:gd name="connsiteY0" fmla="*/ 145770 h 2594344"/>
              <a:gd name="connsiteX1" fmla="*/ 73998 w 134660"/>
              <a:gd name="connsiteY1" fmla="*/ 0 h 2594344"/>
              <a:gd name="connsiteX2" fmla="*/ 134660 w 134660"/>
              <a:gd name="connsiteY2" fmla="*/ 143865 h 2594344"/>
              <a:gd name="connsiteX3" fmla="*/ 89089 w 134660"/>
              <a:gd name="connsiteY3" fmla="*/ 145770 h 2594344"/>
              <a:gd name="connsiteX4" fmla="*/ 92899 w 134660"/>
              <a:gd name="connsiteY4" fmla="*/ 2594344 h 2594344"/>
              <a:gd name="connsiteX5" fmla="*/ 55096 w 134660"/>
              <a:gd name="connsiteY5" fmla="*/ 2594344 h 2594344"/>
              <a:gd name="connsiteX6" fmla="*/ 55096 w 134660"/>
              <a:gd name="connsiteY6" fmla="*/ 145770 h 2594344"/>
              <a:gd name="connsiteX7" fmla="*/ 0 w 134660"/>
              <a:gd name="connsiteY7" fmla="*/ 145770 h 2594344"/>
              <a:gd name="connsiteX0" fmla="*/ 0 w 134660"/>
              <a:gd name="connsiteY0" fmla="*/ 145770 h 2594344"/>
              <a:gd name="connsiteX1" fmla="*/ 73998 w 134660"/>
              <a:gd name="connsiteY1" fmla="*/ 0 h 2594344"/>
              <a:gd name="connsiteX2" fmla="*/ 134660 w 134660"/>
              <a:gd name="connsiteY2" fmla="*/ 143865 h 2594344"/>
              <a:gd name="connsiteX3" fmla="*/ 89089 w 134660"/>
              <a:gd name="connsiteY3" fmla="*/ 145770 h 2594344"/>
              <a:gd name="connsiteX4" fmla="*/ 92899 w 134660"/>
              <a:gd name="connsiteY4" fmla="*/ 2594344 h 2594344"/>
              <a:gd name="connsiteX5" fmla="*/ 55096 w 134660"/>
              <a:gd name="connsiteY5" fmla="*/ 2594344 h 2594344"/>
              <a:gd name="connsiteX6" fmla="*/ 55096 w 134660"/>
              <a:gd name="connsiteY6" fmla="*/ 249344 h 2594344"/>
              <a:gd name="connsiteX7" fmla="*/ 0 w 134660"/>
              <a:gd name="connsiteY7" fmla="*/ 145770 h 2594344"/>
              <a:gd name="connsiteX0" fmla="*/ 0 w 130467"/>
              <a:gd name="connsiteY0" fmla="*/ 245201 h 2594344"/>
              <a:gd name="connsiteX1" fmla="*/ 69805 w 130467"/>
              <a:gd name="connsiteY1" fmla="*/ 0 h 2594344"/>
              <a:gd name="connsiteX2" fmla="*/ 130467 w 130467"/>
              <a:gd name="connsiteY2" fmla="*/ 143865 h 2594344"/>
              <a:gd name="connsiteX3" fmla="*/ 84896 w 130467"/>
              <a:gd name="connsiteY3" fmla="*/ 145770 h 2594344"/>
              <a:gd name="connsiteX4" fmla="*/ 88706 w 130467"/>
              <a:gd name="connsiteY4" fmla="*/ 2594344 h 2594344"/>
              <a:gd name="connsiteX5" fmla="*/ 50903 w 130467"/>
              <a:gd name="connsiteY5" fmla="*/ 2594344 h 2594344"/>
              <a:gd name="connsiteX6" fmla="*/ 50903 w 130467"/>
              <a:gd name="connsiteY6" fmla="*/ 249344 h 2594344"/>
              <a:gd name="connsiteX7" fmla="*/ 0 w 130467"/>
              <a:gd name="connsiteY7" fmla="*/ 245201 h 2594344"/>
              <a:gd name="connsiteX0" fmla="*/ 0 w 130467"/>
              <a:gd name="connsiteY0" fmla="*/ 245201 h 2594344"/>
              <a:gd name="connsiteX1" fmla="*/ 69805 w 130467"/>
              <a:gd name="connsiteY1" fmla="*/ 0 h 2594344"/>
              <a:gd name="connsiteX2" fmla="*/ 130467 w 130467"/>
              <a:gd name="connsiteY2" fmla="*/ 143865 h 2594344"/>
              <a:gd name="connsiteX3" fmla="*/ 84896 w 130467"/>
              <a:gd name="connsiteY3" fmla="*/ 253487 h 2594344"/>
              <a:gd name="connsiteX4" fmla="*/ 88706 w 130467"/>
              <a:gd name="connsiteY4" fmla="*/ 2594344 h 2594344"/>
              <a:gd name="connsiteX5" fmla="*/ 50903 w 130467"/>
              <a:gd name="connsiteY5" fmla="*/ 2594344 h 2594344"/>
              <a:gd name="connsiteX6" fmla="*/ 50903 w 130467"/>
              <a:gd name="connsiteY6" fmla="*/ 249344 h 2594344"/>
              <a:gd name="connsiteX7" fmla="*/ 0 w 130467"/>
              <a:gd name="connsiteY7" fmla="*/ 245201 h 2594344"/>
              <a:gd name="connsiteX0" fmla="*/ 0 w 126274"/>
              <a:gd name="connsiteY0" fmla="*/ 245201 h 2594344"/>
              <a:gd name="connsiteX1" fmla="*/ 69805 w 126274"/>
              <a:gd name="connsiteY1" fmla="*/ 0 h 2594344"/>
              <a:gd name="connsiteX2" fmla="*/ 126274 w 126274"/>
              <a:gd name="connsiteY2" fmla="*/ 247439 h 2594344"/>
              <a:gd name="connsiteX3" fmla="*/ 84896 w 126274"/>
              <a:gd name="connsiteY3" fmla="*/ 253487 h 2594344"/>
              <a:gd name="connsiteX4" fmla="*/ 88706 w 126274"/>
              <a:gd name="connsiteY4" fmla="*/ 2594344 h 2594344"/>
              <a:gd name="connsiteX5" fmla="*/ 50903 w 126274"/>
              <a:gd name="connsiteY5" fmla="*/ 2594344 h 2594344"/>
              <a:gd name="connsiteX6" fmla="*/ 50903 w 126274"/>
              <a:gd name="connsiteY6" fmla="*/ 249344 h 2594344"/>
              <a:gd name="connsiteX7" fmla="*/ 0 w 126274"/>
              <a:gd name="connsiteY7" fmla="*/ 245201 h 25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74" h="2594344">
                <a:moveTo>
                  <a:pt x="0" y="245201"/>
                </a:moveTo>
                <a:lnTo>
                  <a:pt x="69805" y="0"/>
                </a:lnTo>
                <a:lnTo>
                  <a:pt x="126274" y="247439"/>
                </a:lnTo>
                <a:lnTo>
                  <a:pt x="84896" y="253487"/>
                </a:lnTo>
                <a:lnTo>
                  <a:pt x="88706" y="2594344"/>
                </a:lnTo>
                <a:lnTo>
                  <a:pt x="50903" y="2594344"/>
                </a:lnTo>
                <a:lnTo>
                  <a:pt x="50903" y="249344"/>
                </a:lnTo>
                <a:lnTo>
                  <a:pt x="0" y="24520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2219832"/>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smtClean="0"/>
              <a:t>实验进展</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86098" y="5690373"/>
            <a:ext cx="5569713" cy="1041941"/>
          </a:xfrm>
          <a:prstGeom prst="rect">
            <a:avLst/>
          </a:prstGeom>
        </p:spPr>
      </p:pic>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实验进展</a:t>
            </a:r>
            <a:r>
              <a:rPr lang="en-US" altLang="zh-CN" sz="2400" dirty="0" smtClean="0"/>
              <a:t>---</a:t>
            </a:r>
            <a:r>
              <a:rPr lang="zh-CN" altLang="en-US" sz="2400" dirty="0" smtClean="0"/>
              <a:t>核心实验结果</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Experimental progress</a:t>
            </a:r>
          </a:p>
        </p:txBody>
      </p:sp>
      <p:pic>
        <p:nvPicPr>
          <p:cNvPr id="12" name="图片 11"/>
          <p:cNvPicPr/>
          <p:nvPr/>
        </p:nvPicPr>
        <p:blipFill>
          <a:blip r:embed="rId4"/>
          <a:stretch>
            <a:fillRect/>
          </a:stretch>
        </p:blipFill>
        <p:spPr>
          <a:xfrm>
            <a:off x="5202579" y="513039"/>
            <a:ext cx="6989421" cy="2666897"/>
          </a:xfrm>
          <a:prstGeom prst="rect">
            <a:avLst/>
          </a:prstGeom>
        </p:spPr>
      </p:pic>
      <p:pic>
        <p:nvPicPr>
          <p:cNvPr id="14" name="图片 13"/>
          <p:cNvPicPr/>
          <p:nvPr/>
        </p:nvPicPr>
        <p:blipFill>
          <a:blip r:embed="rId5"/>
          <a:stretch>
            <a:fillRect/>
          </a:stretch>
        </p:blipFill>
        <p:spPr>
          <a:xfrm>
            <a:off x="654163" y="3465320"/>
            <a:ext cx="6054565" cy="2225053"/>
          </a:xfrm>
          <a:prstGeom prst="rect">
            <a:avLst/>
          </a:prstGeom>
        </p:spPr>
      </p:pic>
      <p:sp>
        <p:nvSpPr>
          <p:cNvPr id="17" name="文本框 16">
            <a:extLst>
              <a:ext uri="{FF2B5EF4-FFF2-40B4-BE49-F238E27FC236}">
                <a16:creationId xmlns:a16="http://schemas.microsoft.com/office/drawing/2014/main" id="{CF818AD7-AE48-3482-6BDA-6D241A6C16C1}"/>
              </a:ext>
            </a:extLst>
          </p:cNvPr>
          <p:cNvSpPr txBox="1"/>
          <p:nvPr/>
        </p:nvSpPr>
        <p:spPr>
          <a:xfrm>
            <a:off x="3068979" y="1509740"/>
            <a:ext cx="2133600" cy="707886"/>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sz="2000" kern="100" dirty="0" smtClean="0">
                <a:latin typeface="微软雅黑" panose="020B0503020204020204" pitchFamily="34" charset="-122"/>
                <a:ea typeface="微软雅黑" panose="020B0503020204020204" pitchFamily="34" charset="-122"/>
              </a:rPr>
              <a:t>拟人攻击结果</a:t>
            </a:r>
            <a:endParaRPr lang="en-US" altLang="zh-CN" sz="2000" kern="100" dirty="0" smtClean="0">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CF818AD7-AE48-3482-6BDA-6D241A6C16C1}"/>
              </a:ext>
            </a:extLst>
          </p:cNvPr>
          <p:cNvSpPr txBox="1"/>
          <p:nvPr/>
        </p:nvSpPr>
        <p:spPr>
          <a:xfrm>
            <a:off x="7414178" y="4197157"/>
            <a:ext cx="2852039" cy="707886"/>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sz="2000" kern="100" dirty="0" smtClean="0">
                <a:latin typeface="微软雅黑" panose="020B0503020204020204" pitchFamily="34" charset="-122"/>
                <a:ea typeface="微软雅黑" panose="020B0503020204020204" pitchFamily="34" charset="-122"/>
              </a:rPr>
              <a:t>泛化检测结果（</a:t>
            </a:r>
            <a:r>
              <a:rPr lang="en-US" altLang="zh-CN" sz="2000" kern="100" dirty="0" smtClean="0">
                <a:latin typeface="微软雅黑" panose="020B0503020204020204" pitchFamily="34" charset="-122"/>
                <a:ea typeface="微软雅黑" panose="020B0503020204020204" pitchFamily="34" charset="-122"/>
              </a:rPr>
              <a:t>ACC</a:t>
            </a:r>
            <a:r>
              <a:rPr lang="zh-CN" altLang="en-US" sz="2000" kern="100" dirty="0" smtClean="0">
                <a:latin typeface="微软雅黑" panose="020B0503020204020204" pitchFamily="34" charset="-122"/>
                <a:ea typeface="微软雅黑" panose="020B0503020204020204" pitchFamily="34" charset="-122"/>
              </a:rPr>
              <a:t>）</a:t>
            </a:r>
            <a:endParaRPr lang="en-US" altLang="zh-CN" sz="2000" kern="100" dirty="0" smtClean="0">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CF818AD7-AE48-3482-6BDA-6D241A6C16C1}"/>
              </a:ext>
            </a:extLst>
          </p:cNvPr>
          <p:cNvSpPr txBox="1"/>
          <p:nvPr/>
        </p:nvSpPr>
        <p:spPr>
          <a:xfrm>
            <a:off x="7440987" y="5829417"/>
            <a:ext cx="2512603" cy="707886"/>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sz="2000" kern="100" dirty="0" smtClean="0">
                <a:latin typeface="微软雅黑" panose="020B0503020204020204" pitchFamily="34" charset="-122"/>
                <a:ea typeface="微软雅黑" panose="020B0503020204020204" pitchFamily="34" charset="-122"/>
              </a:rPr>
              <a:t>核心消融实验结果</a:t>
            </a:r>
            <a:endParaRPr lang="en-US" altLang="zh-CN" sz="2000" kern="100" dirty="0" smtClean="0">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F818AD7-AE48-3482-6BDA-6D241A6C16C1}"/>
              </a:ext>
            </a:extLst>
          </p:cNvPr>
          <p:cNvSpPr txBox="1"/>
          <p:nvPr/>
        </p:nvSpPr>
        <p:spPr>
          <a:xfrm>
            <a:off x="433620" y="1297430"/>
            <a:ext cx="2316508" cy="1323439"/>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sz="2000" kern="100" dirty="0" smtClean="0">
                <a:latin typeface="微软雅黑" panose="020B0503020204020204" pitchFamily="34" charset="-122"/>
                <a:ea typeface="微软雅黑" panose="020B0503020204020204" pitchFamily="34" charset="-122"/>
              </a:rPr>
              <a:t>攻防双边验证均取得明显效果</a:t>
            </a:r>
            <a:endParaRPr lang="en-US" altLang="zh-CN" sz="2000" kern="100" dirty="0" smtClean="0">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F818AD7-AE48-3482-6BDA-6D241A6C16C1}"/>
              </a:ext>
            </a:extLst>
          </p:cNvPr>
          <p:cNvSpPr txBox="1"/>
          <p:nvPr/>
        </p:nvSpPr>
        <p:spPr>
          <a:xfrm>
            <a:off x="7214616" y="3019868"/>
            <a:ext cx="4000638" cy="523220"/>
          </a:xfrm>
          <a:prstGeom prst="rect">
            <a:avLst/>
          </a:prstGeom>
          <a:noFill/>
        </p:spPr>
        <p:txBody>
          <a:bodyPr wrap="square">
            <a:spAutoFit/>
          </a:bodyPr>
          <a:lstStyle/>
          <a:p>
            <a:pPr algn="just">
              <a:lnSpc>
                <a:spcPct val="200000"/>
              </a:lnSpc>
            </a:pPr>
            <a:r>
              <a:rPr lang="zh-CN" altLang="en-US" sz="1400" kern="100" dirty="0">
                <a:latin typeface="微软雅黑" panose="020B0503020204020204" pitchFamily="34" charset="-122"/>
                <a:ea typeface="微软雅黑" panose="020B0503020204020204" pitchFamily="34" charset="-122"/>
              </a:rPr>
              <a:t>表</a:t>
            </a:r>
            <a:r>
              <a:rPr lang="zh-CN" altLang="en-US" sz="1400" kern="100" dirty="0" smtClean="0">
                <a:latin typeface="微软雅黑" panose="020B0503020204020204" pitchFamily="34" charset="-122"/>
                <a:ea typeface="微软雅黑" panose="020B0503020204020204" pitchFamily="34" charset="-122"/>
              </a:rPr>
              <a:t>中 </a:t>
            </a:r>
            <a:r>
              <a:rPr lang="en-US" altLang="zh-CN" sz="1400" kern="100" dirty="0" smtClean="0">
                <a:latin typeface="微软雅黑" panose="020B0503020204020204" pitchFamily="34" charset="-122"/>
                <a:ea typeface="微软雅黑" panose="020B0503020204020204" pitchFamily="34" charset="-122"/>
              </a:rPr>
              <a:t>Alignment ×/</a:t>
            </a:r>
            <a:r>
              <a:rPr lang="zh-CN" altLang="en-US" sz="1400" kern="100" dirty="0" smtClean="0">
                <a:latin typeface="微软雅黑" panose="020B0503020204020204" pitchFamily="34" charset="-122"/>
                <a:ea typeface="微软雅黑" panose="020B0503020204020204" pitchFamily="34" charset="-122"/>
              </a:rPr>
              <a:t>√ 表示 </a:t>
            </a:r>
            <a:r>
              <a:rPr lang="en-US" altLang="zh-CN" sz="1400" kern="100" dirty="0" smtClean="0">
                <a:latin typeface="微软雅黑" panose="020B0503020204020204" pitchFamily="34" charset="-122"/>
                <a:ea typeface="微软雅黑" panose="020B0503020204020204" pitchFamily="34" charset="-122"/>
              </a:rPr>
              <a:t>MGB/MAGA</a:t>
            </a:r>
            <a:endParaRPr lang="en-US" altLang="zh-CN" sz="1400" kern="100" dirty="0" smtClean="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008331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3062828" y="1998497"/>
            <a:ext cx="2791936" cy="4389035"/>
          </a:xfrm>
          <a:prstGeom prst="rect">
            <a:avLst/>
          </a:prstGeom>
        </p:spPr>
      </p:pic>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实验进展</a:t>
            </a:r>
            <a:r>
              <a:rPr lang="en-US" altLang="zh-CN" sz="2400" dirty="0" smtClean="0"/>
              <a:t>---</a:t>
            </a:r>
            <a:r>
              <a:rPr lang="zh-CN" altLang="en-US" sz="2400" dirty="0" smtClean="0"/>
              <a:t>拟人化问诊</a:t>
            </a:r>
            <a:r>
              <a:rPr lang="en-US" altLang="zh-CN" sz="2400" dirty="0" smtClean="0"/>
              <a:t>(</a:t>
            </a:r>
            <a:r>
              <a:rPr lang="zh-CN" altLang="en-US" sz="2400" dirty="0" smtClean="0"/>
              <a:t>进行中</a:t>
            </a:r>
            <a:r>
              <a:rPr lang="en-US" altLang="zh-CN" sz="2400" dirty="0" smtClean="0"/>
              <a:t>)</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Experimental progress</a:t>
            </a:r>
          </a:p>
        </p:txBody>
      </p:sp>
      <p:pic>
        <p:nvPicPr>
          <p:cNvPr id="2" name="图片 1"/>
          <p:cNvPicPr>
            <a:picLocks noChangeAspect="1"/>
          </p:cNvPicPr>
          <p:nvPr/>
        </p:nvPicPr>
        <p:blipFill>
          <a:blip r:embed="rId4"/>
          <a:stretch>
            <a:fillRect/>
          </a:stretch>
        </p:blipFill>
        <p:spPr>
          <a:xfrm>
            <a:off x="-68276" y="1663537"/>
            <a:ext cx="3002027" cy="4682488"/>
          </a:xfrm>
          <a:prstGeom prst="rect">
            <a:avLst/>
          </a:prstGeom>
        </p:spPr>
      </p:pic>
      <p:pic>
        <p:nvPicPr>
          <p:cNvPr id="3" name="图片 2"/>
          <p:cNvPicPr>
            <a:picLocks noChangeAspect="1"/>
          </p:cNvPicPr>
          <p:nvPr/>
        </p:nvPicPr>
        <p:blipFill>
          <a:blip r:embed="rId5"/>
          <a:stretch>
            <a:fillRect/>
          </a:stretch>
        </p:blipFill>
        <p:spPr>
          <a:xfrm>
            <a:off x="5747110" y="1376553"/>
            <a:ext cx="3270355" cy="4883255"/>
          </a:xfrm>
          <a:prstGeom prst="rect">
            <a:avLst/>
          </a:prstGeom>
        </p:spPr>
      </p:pic>
      <p:sp>
        <p:nvSpPr>
          <p:cNvPr id="5" name="右箭头 4"/>
          <p:cNvSpPr/>
          <p:nvPr/>
        </p:nvSpPr>
        <p:spPr>
          <a:xfrm>
            <a:off x="1542069" y="3972591"/>
            <a:ext cx="1272438" cy="220424"/>
          </a:xfrm>
          <a:prstGeom prst="rightArrow">
            <a:avLst>
              <a:gd name="adj1" fmla="val 50000"/>
              <a:gd name="adj2" fmla="val 113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2615057" y="5980369"/>
            <a:ext cx="415444" cy="193965"/>
          </a:xfrm>
          <a:prstGeom prst="rightArrow">
            <a:avLst>
              <a:gd name="adj1" fmla="val 50000"/>
              <a:gd name="adj2" fmla="val 683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F818AD7-AE48-3482-6BDA-6D241A6C16C1}"/>
              </a:ext>
            </a:extLst>
          </p:cNvPr>
          <p:cNvSpPr txBox="1"/>
          <p:nvPr/>
        </p:nvSpPr>
        <p:spPr>
          <a:xfrm>
            <a:off x="1783490" y="3582152"/>
            <a:ext cx="933186" cy="458202"/>
          </a:xfrm>
          <a:prstGeom prst="rect">
            <a:avLst/>
          </a:prstGeom>
          <a:noFill/>
        </p:spPr>
        <p:txBody>
          <a:bodyPr wrap="square">
            <a:spAutoFit/>
          </a:bodyPr>
          <a:lstStyle/>
          <a:p>
            <a:pPr algn="just">
              <a:lnSpc>
                <a:spcPct val="200000"/>
              </a:lnSpc>
            </a:pPr>
            <a:r>
              <a:rPr lang="zh-CN" altLang="en-US" sz="1400" kern="100" dirty="0">
                <a:latin typeface="微软雅黑" panose="020B0503020204020204" pitchFamily="34" charset="-122"/>
                <a:ea typeface="微软雅黑" panose="020B0503020204020204" pitchFamily="34" charset="-122"/>
              </a:rPr>
              <a:t>拟人化</a:t>
            </a:r>
            <a:endParaRPr lang="en-US" altLang="zh-CN" sz="1400" kern="100" dirty="0" smtClean="0">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F818AD7-AE48-3482-6BDA-6D241A6C16C1}"/>
              </a:ext>
            </a:extLst>
          </p:cNvPr>
          <p:cNvSpPr txBox="1"/>
          <p:nvPr/>
        </p:nvSpPr>
        <p:spPr>
          <a:xfrm>
            <a:off x="2446064" y="5547508"/>
            <a:ext cx="726673" cy="523220"/>
          </a:xfrm>
          <a:prstGeom prst="rect">
            <a:avLst/>
          </a:prstGeom>
          <a:noFill/>
        </p:spPr>
        <p:txBody>
          <a:bodyPr wrap="square">
            <a:spAutoFit/>
          </a:bodyPr>
          <a:lstStyle/>
          <a:p>
            <a:pPr algn="just">
              <a:lnSpc>
                <a:spcPct val="200000"/>
              </a:lnSpc>
            </a:pPr>
            <a:r>
              <a:rPr lang="zh-CN" altLang="en-US" sz="1400" kern="100" dirty="0">
                <a:latin typeface="微软雅黑" panose="020B0503020204020204" pitchFamily="34" charset="-122"/>
                <a:ea typeface="微软雅黑" panose="020B0503020204020204" pitchFamily="34" charset="-122"/>
              </a:rPr>
              <a:t>拟人化</a:t>
            </a:r>
            <a:endParaRPr lang="en-US" altLang="zh-CN" sz="1400" kern="100" dirty="0" smtClean="0">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F818AD7-AE48-3482-6BDA-6D241A6C16C1}"/>
              </a:ext>
            </a:extLst>
          </p:cNvPr>
          <p:cNvSpPr txBox="1"/>
          <p:nvPr/>
        </p:nvSpPr>
        <p:spPr>
          <a:xfrm>
            <a:off x="878020" y="1277904"/>
            <a:ext cx="4251403" cy="523220"/>
          </a:xfrm>
          <a:prstGeom prst="rect">
            <a:avLst/>
          </a:prstGeom>
          <a:noFill/>
        </p:spPr>
        <p:txBody>
          <a:bodyPr wrap="square">
            <a:spAutoFit/>
          </a:bodyPr>
          <a:lstStyle/>
          <a:p>
            <a:pPr algn="just">
              <a:lnSpc>
                <a:spcPct val="200000"/>
              </a:lnSpc>
            </a:pPr>
            <a:r>
              <a:rPr lang="zh-CN" altLang="en-US" sz="1400" kern="100" dirty="0" smtClean="0">
                <a:latin typeface="微软雅黑" panose="020B0503020204020204" pitchFamily="34" charset="-122"/>
                <a:ea typeface="微软雅黑" panose="020B0503020204020204" pitchFamily="34" charset="-122"/>
              </a:rPr>
              <a:t>为保证 </a:t>
            </a:r>
            <a:r>
              <a:rPr lang="en-US" altLang="zh-CN" sz="1400" kern="100" dirty="0" smtClean="0">
                <a:latin typeface="微软雅黑" panose="020B0503020204020204" pitchFamily="34" charset="-122"/>
                <a:ea typeface="微软雅黑" panose="020B0503020204020204" pitchFamily="34" charset="-122"/>
              </a:rPr>
              <a:t>AI </a:t>
            </a:r>
            <a:r>
              <a:rPr lang="zh-CN" altLang="en-US" sz="1400" kern="100" dirty="0" smtClean="0">
                <a:latin typeface="微软雅黑" panose="020B0503020204020204" pitchFamily="34" charset="-122"/>
                <a:ea typeface="微软雅黑" panose="020B0503020204020204" pitchFamily="34" charset="-122"/>
              </a:rPr>
              <a:t>问诊效果稳定，开场白未拟人化</a:t>
            </a:r>
            <a:endParaRPr lang="en-US" altLang="zh-CN" sz="1400" kern="100" dirty="0" smtClean="0">
              <a:effectLst/>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2915858" y="1613173"/>
            <a:ext cx="8302" cy="4876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014707" y="1154713"/>
            <a:ext cx="2758" cy="5335048"/>
          </a:xfrm>
          <a:prstGeom prst="line">
            <a:avLst/>
          </a:prstGeom>
        </p:spPr>
        <p:style>
          <a:lnRef idx="1">
            <a:schemeClr val="accent1"/>
          </a:lnRef>
          <a:fillRef idx="0">
            <a:schemeClr val="accent1"/>
          </a:fillRef>
          <a:effectRef idx="0">
            <a:schemeClr val="accent1"/>
          </a:effectRef>
          <a:fontRef idx="minor">
            <a:schemeClr val="tx1"/>
          </a:fontRef>
        </p:style>
      </p:cxnSp>
      <p:sp>
        <p:nvSpPr>
          <p:cNvPr id="20" name="同侧圆角矩形 19"/>
          <p:cNvSpPr/>
          <p:nvPr/>
        </p:nvSpPr>
        <p:spPr>
          <a:xfrm>
            <a:off x="5817402" y="1277904"/>
            <a:ext cx="18000" cy="5232787"/>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F818AD7-AE48-3482-6BDA-6D241A6C16C1}"/>
              </a:ext>
            </a:extLst>
          </p:cNvPr>
          <p:cNvSpPr txBox="1"/>
          <p:nvPr/>
        </p:nvSpPr>
        <p:spPr>
          <a:xfrm>
            <a:off x="8464540" y="2420984"/>
            <a:ext cx="933186" cy="458202"/>
          </a:xfrm>
          <a:prstGeom prst="rect">
            <a:avLst/>
          </a:prstGeom>
          <a:noFill/>
        </p:spPr>
        <p:txBody>
          <a:bodyPr wrap="square">
            <a:spAutoFit/>
          </a:bodyPr>
          <a:lstStyle/>
          <a:p>
            <a:pPr algn="just">
              <a:lnSpc>
                <a:spcPct val="200000"/>
              </a:lnSpc>
            </a:pPr>
            <a:r>
              <a:rPr lang="zh-CN" altLang="en-US" sz="1400" kern="100" dirty="0">
                <a:latin typeface="微软雅黑" panose="020B0503020204020204" pitchFamily="34" charset="-122"/>
                <a:ea typeface="微软雅黑" panose="020B0503020204020204" pitchFamily="34" charset="-122"/>
              </a:rPr>
              <a:t>拟人化</a:t>
            </a:r>
            <a:endParaRPr lang="en-US" altLang="zh-CN" sz="1400" kern="100" dirty="0" smtClean="0">
              <a:effectLst/>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CF818AD7-AE48-3482-6BDA-6D241A6C16C1}"/>
              </a:ext>
            </a:extLst>
          </p:cNvPr>
          <p:cNvSpPr txBox="1"/>
          <p:nvPr/>
        </p:nvSpPr>
        <p:spPr>
          <a:xfrm>
            <a:off x="8502207" y="4741620"/>
            <a:ext cx="933186" cy="458202"/>
          </a:xfrm>
          <a:prstGeom prst="rect">
            <a:avLst/>
          </a:prstGeom>
          <a:noFill/>
        </p:spPr>
        <p:txBody>
          <a:bodyPr wrap="square">
            <a:spAutoFit/>
          </a:bodyPr>
          <a:lstStyle/>
          <a:p>
            <a:pPr algn="just">
              <a:lnSpc>
                <a:spcPct val="200000"/>
              </a:lnSpc>
            </a:pPr>
            <a:r>
              <a:rPr lang="zh-CN" altLang="en-US" sz="1400" kern="100" dirty="0">
                <a:latin typeface="微软雅黑" panose="020B0503020204020204" pitchFamily="34" charset="-122"/>
                <a:ea typeface="微软雅黑" panose="020B0503020204020204" pitchFamily="34" charset="-122"/>
              </a:rPr>
              <a:t>拟人化</a:t>
            </a:r>
            <a:endParaRPr lang="en-US" altLang="zh-CN" sz="1400" kern="100" dirty="0" smtClean="0">
              <a:effectLst/>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6"/>
          <a:stretch>
            <a:fillRect/>
          </a:stretch>
        </p:blipFill>
        <p:spPr>
          <a:xfrm>
            <a:off x="519545" y="1700407"/>
            <a:ext cx="195127" cy="150779"/>
          </a:xfrm>
          <a:prstGeom prst="rect">
            <a:avLst/>
          </a:prstGeom>
        </p:spPr>
      </p:pic>
      <p:pic>
        <p:nvPicPr>
          <p:cNvPr id="29" name="图片 28"/>
          <p:cNvPicPr>
            <a:picLocks noChangeAspect="1"/>
          </p:cNvPicPr>
          <p:nvPr/>
        </p:nvPicPr>
        <p:blipFill>
          <a:blip r:embed="rId6"/>
          <a:stretch>
            <a:fillRect/>
          </a:stretch>
        </p:blipFill>
        <p:spPr>
          <a:xfrm>
            <a:off x="2281838" y="2909477"/>
            <a:ext cx="195127" cy="150779"/>
          </a:xfrm>
          <a:prstGeom prst="rect">
            <a:avLst/>
          </a:prstGeom>
        </p:spPr>
      </p:pic>
      <p:pic>
        <p:nvPicPr>
          <p:cNvPr id="30" name="图片 29"/>
          <p:cNvPicPr>
            <a:picLocks noChangeAspect="1"/>
          </p:cNvPicPr>
          <p:nvPr/>
        </p:nvPicPr>
        <p:blipFill>
          <a:blip r:embed="rId6"/>
          <a:stretch>
            <a:fillRect/>
          </a:stretch>
        </p:blipFill>
        <p:spPr>
          <a:xfrm>
            <a:off x="519545" y="3654299"/>
            <a:ext cx="195127" cy="150779"/>
          </a:xfrm>
          <a:prstGeom prst="rect">
            <a:avLst/>
          </a:prstGeom>
        </p:spPr>
      </p:pic>
      <p:pic>
        <p:nvPicPr>
          <p:cNvPr id="31" name="图片 30"/>
          <p:cNvPicPr>
            <a:picLocks noChangeAspect="1"/>
          </p:cNvPicPr>
          <p:nvPr/>
        </p:nvPicPr>
        <p:blipFill>
          <a:blip r:embed="rId6"/>
          <a:stretch>
            <a:fillRect/>
          </a:stretch>
        </p:blipFill>
        <p:spPr>
          <a:xfrm>
            <a:off x="2281838" y="4719482"/>
            <a:ext cx="195127" cy="150779"/>
          </a:xfrm>
          <a:prstGeom prst="rect">
            <a:avLst/>
          </a:prstGeom>
        </p:spPr>
      </p:pic>
      <p:pic>
        <p:nvPicPr>
          <p:cNvPr id="32" name="图片 31"/>
          <p:cNvPicPr>
            <a:picLocks noChangeAspect="1"/>
          </p:cNvPicPr>
          <p:nvPr/>
        </p:nvPicPr>
        <p:blipFill>
          <a:blip r:embed="rId6"/>
          <a:stretch>
            <a:fillRect/>
          </a:stretch>
        </p:blipFill>
        <p:spPr>
          <a:xfrm>
            <a:off x="539904" y="5457412"/>
            <a:ext cx="195127" cy="150779"/>
          </a:xfrm>
          <a:prstGeom prst="rect">
            <a:avLst/>
          </a:prstGeom>
        </p:spPr>
      </p:pic>
      <p:pic>
        <p:nvPicPr>
          <p:cNvPr id="33" name="图片 32"/>
          <p:cNvPicPr>
            <a:picLocks noChangeAspect="1"/>
          </p:cNvPicPr>
          <p:nvPr/>
        </p:nvPicPr>
        <p:blipFill>
          <a:blip r:embed="rId6"/>
          <a:stretch>
            <a:fillRect/>
          </a:stretch>
        </p:blipFill>
        <p:spPr>
          <a:xfrm>
            <a:off x="3600491" y="3654298"/>
            <a:ext cx="195127" cy="150779"/>
          </a:xfrm>
          <a:prstGeom prst="rect">
            <a:avLst/>
          </a:prstGeom>
        </p:spPr>
      </p:pic>
      <p:pic>
        <p:nvPicPr>
          <p:cNvPr id="34" name="图片 33"/>
          <p:cNvPicPr>
            <a:picLocks noChangeAspect="1"/>
          </p:cNvPicPr>
          <p:nvPr/>
        </p:nvPicPr>
        <p:blipFill>
          <a:blip r:embed="rId6"/>
          <a:stretch>
            <a:fillRect/>
          </a:stretch>
        </p:blipFill>
        <p:spPr>
          <a:xfrm>
            <a:off x="5244054" y="2952840"/>
            <a:ext cx="195127" cy="150779"/>
          </a:xfrm>
          <a:prstGeom prst="rect">
            <a:avLst/>
          </a:prstGeom>
        </p:spPr>
      </p:pic>
      <p:pic>
        <p:nvPicPr>
          <p:cNvPr id="35" name="图片 34"/>
          <p:cNvPicPr>
            <a:picLocks noChangeAspect="1"/>
          </p:cNvPicPr>
          <p:nvPr/>
        </p:nvPicPr>
        <p:blipFill>
          <a:blip r:embed="rId6"/>
          <a:stretch>
            <a:fillRect/>
          </a:stretch>
        </p:blipFill>
        <p:spPr>
          <a:xfrm>
            <a:off x="5251721" y="4741620"/>
            <a:ext cx="195127" cy="150779"/>
          </a:xfrm>
          <a:prstGeom prst="rect">
            <a:avLst/>
          </a:prstGeom>
        </p:spPr>
      </p:pic>
      <p:pic>
        <p:nvPicPr>
          <p:cNvPr id="36" name="图片 35"/>
          <p:cNvPicPr>
            <a:picLocks noChangeAspect="1"/>
          </p:cNvPicPr>
          <p:nvPr/>
        </p:nvPicPr>
        <p:blipFill>
          <a:blip r:embed="rId6"/>
          <a:stretch>
            <a:fillRect/>
          </a:stretch>
        </p:blipFill>
        <p:spPr>
          <a:xfrm>
            <a:off x="3587673" y="5460889"/>
            <a:ext cx="195127" cy="150779"/>
          </a:xfrm>
          <a:prstGeom prst="rect">
            <a:avLst/>
          </a:prstGeom>
        </p:spPr>
      </p:pic>
      <p:pic>
        <p:nvPicPr>
          <p:cNvPr id="37" name="图片 36"/>
          <p:cNvPicPr>
            <a:picLocks noChangeAspect="1"/>
          </p:cNvPicPr>
          <p:nvPr/>
        </p:nvPicPr>
        <p:blipFill>
          <a:blip r:embed="rId6"/>
          <a:stretch>
            <a:fillRect/>
          </a:stretch>
        </p:blipFill>
        <p:spPr>
          <a:xfrm>
            <a:off x="8269413" y="1401913"/>
            <a:ext cx="195127" cy="150779"/>
          </a:xfrm>
          <a:prstGeom prst="rect">
            <a:avLst/>
          </a:prstGeom>
        </p:spPr>
      </p:pic>
      <p:pic>
        <p:nvPicPr>
          <p:cNvPr id="38" name="图片 37"/>
          <p:cNvPicPr>
            <a:picLocks noChangeAspect="1"/>
          </p:cNvPicPr>
          <p:nvPr/>
        </p:nvPicPr>
        <p:blipFill>
          <a:blip r:embed="rId6"/>
          <a:stretch>
            <a:fillRect/>
          </a:stretch>
        </p:blipFill>
        <p:spPr>
          <a:xfrm>
            <a:off x="6412027" y="2259828"/>
            <a:ext cx="195127" cy="150779"/>
          </a:xfrm>
          <a:prstGeom prst="rect">
            <a:avLst/>
          </a:prstGeom>
        </p:spPr>
      </p:pic>
      <p:pic>
        <p:nvPicPr>
          <p:cNvPr id="39" name="图片 38"/>
          <p:cNvPicPr>
            <a:picLocks noChangeAspect="1"/>
          </p:cNvPicPr>
          <p:nvPr/>
        </p:nvPicPr>
        <p:blipFill>
          <a:blip r:embed="rId6"/>
          <a:stretch>
            <a:fillRect/>
          </a:stretch>
        </p:blipFill>
        <p:spPr>
          <a:xfrm>
            <a:off x="8307080" y="3681634"/>
            <a:ext cx="195127" cy="150779"/>
          </a:xfrm>
          <a:prstGeom prst="rect">
            <a:avLst/>
          </a:prstGeom>
        </p:spPr>
      </p:pic>
      <p:pic>
        <p:nvPicPr>
          <p:cNvPr id="40" name="图片 39"/>
          <p:cNvPicPr>
            <a:picLocks noChangeAspect="1"/>
          </p:cNvPicPr>
          <p:nvPr/>
        </p:nvPicPr>
        <p:blipFill>
          <a:blip r:embed="rId6"/>
          <a:stretch>
            <a:fillRect/>
          </a:stretch>
        </p:blipFill>
        <p:spPr>
          <a:xfrm>
            <a:off x="7284723" y="3376807"/>
            <a:ext cx="195127" cy="150779"/>
          </a:xfrm>
          <a:prstGeom prst="rect">
            <a:avLst/>
          </a:prstGeom>
        </p:spPr>
      </p:pic>
      <p:pic>
        <p:nvPicPr>
          <p:cNvPr id="41" name="图片 40"/>
          <p:cNvPicPr>
            <a:picLocks noChangeAspect="1"/>
          </p:cNvPicPr>
          <p:nvPr/>
        </p:nvPicPr>
        <p:blipFill>
          <a:blip r:embed="rId6"/>
          <a:stretch>
            <a:fillRect/>
          </a:stretch>
        </p:blipFill>
        <p:spPr>
          <a:xfrm>
            <a:off x="6428380" y="4492098"/>
            <a:ext cx="195127" cy="150779"/>
          </a:xfrm>
          <a:prstGeom prst="rect">
            <a:avLst/>
          </a:prstGeom>
        </p:spPr>
      </p:pic>
      <p:pic>
        <p:nvPicPr>
          <p:cNvPr id="42" name="图片 41"/>
          <p:cNvPicPr>
            <a:picLocks noChangeAspect="1"/>
          </p:cNvPicPr>
          <p:nvPr/>
        </p:nvPicPr>
        <p:blipFill>
          <a:blip r:embed="rId6"/>
          <a:stretch>
            <a:fillRect/>
          </a:stretch>
        </p:blipFill>
        <p:spPr>
          <a:xfrm>
            <a:off x="8275194" y="5806029"/>
            <a:ext cx="195127" cy="150779"/>
          </a:xfrm>
          <a:prstGeom prst="rect">
            <a:avLst/>
          </a:prstGeom>
        </p:spPr>
      </p:pic>
      <p:pic>
        <p:nvPicPr>
          <p:cNvPr id="43" name="图片 42"/>
          <p:cNvPicPr>
            <a:picLocks noChangeAspect="1"/>
          </p:cNvPicPr>
          <p:nvPr/>
        </p:nvPicPr>
        <p:blipFill>
          <a:blip r:embed="rId6"/>
          <a:stretch>
            <a:fillRect/>
          </a:stretch>
        </p:blipFill>
        <p:spPr>
          <a:xfrm>
            <a:off x="9708269" y="4870261"/>
            <a:ext cx="195127" cy="150779"/>
          </a:xfrm>
          <a:prstGeom prst="rect">
            <a:avLst/>
          </a:prstGeom>
        </p:spPr>
      </p:pic>
      <p:pic>
        <p:nvPicPr>
          <p:cNvPr id="27" name="图片 26"/>
          <p:cNvPicPr>
            <a:picLocks noChangeAspect="1"/>
          </p:cNvPicPr>
          <p:nvPr/>
        </p:nvPicPr>
        <p:blipFill>
          <a:blip r:embed="rId7"/>
          <a:stretch>
            <a:fillRect/>
          </a:stretch>
        </p:blipFill>
        <p:spPr>
          <a:xfrm>
            <a:off x="9114215" y="1401913"/>
            <a:ext cx="3255877" cy="5141356"/>
          </a:xfrm>
          <a:prstGeom prst="rect">
            <a:avLst/>
          </a:prstGeom>
        </p:spPr>
      </p:pic>
      <p:pic>
        <p:nvPicPr>
          <p:cNvPr id="44" name="图片 43"/>
          <p:cNvPicPr>
            <a:picLocks noChangeAspect="1"/>
          </p:cNvPicPr>
          <p:nvPr/>
        </p:nvPicPr>
        <p:blipFill>
          <a:blip r:embed="rId6"/>
          <a:stretch>
            <a:fillRect/>
          </a:stretch>
        </p:blipFill>
        <p:spPr>
          <a:xfrm>
            <a:off x="9656619" y="4830349"/>
            <a:ext cx="253874" cy="196174"/>
          </a:xfrm>
          <a:prstGeom prst="rect">
            <a:avLst/>
          </a:prstGeom>
        </p:spPr>
      </p:pic>
      <p:pic>
        <p:nvPicPr>
          <p:cNvPr id="49" name="图片 48"/>
          <p:cNvPicPr>
            <a:picLocks noChangeAspect="1"/>
          </p:cNvPicPr>
          <p:nvPr/>
        </p:nvPicPr>
        <p:blipFill>
          <a:blip r:embed="rId6"/>
          <a:stretch>
            <a:fillRect/>
          </a:stretch>
        </p:blipFill>
        <p:spPr>
          <a:xfrm>
            <a:off x="9715099" y="2345594"/>
            <a:ext cx="195127" cy="150779"/>
          </a:xfrm>
          <a:prstGeom prst="rect">
            <a:avLst/>
          </a:prstGeom>
        </p:spPr>
      </p:pic>
      <p:pic>
        <p:nvPicPr>
          <p:cNvPr id="45" name="图片 44"/>
          <p:cNvPicPr>
            <a:picLocks noChangeAspect="1"/>
          </p:cNvPicPr>
          <p:nvPr/>
        </p:nvPicPr>
        <p:blipFill>
          <a:blip r:embed="rId6"/>
          <a:stretch>
            <a:fillRect/>
          </a:stretch>
        </p:blipFill>
        <p:spPr>
          <a:xfrm>
            <a:off x="10644589" y="3681633"/>
            <a:ext cx="195127" cy="150779"/>
          </a:xfrm>
          <a:prstGeom prst="rect">
            <a:avLst/>
          </a:prstGeom>
        </p:spPr>
      </p:pic>
      <p:pic>
        <p:nvPicPr>
          <p:cNvPr id="46" name="图片 45"/>
          <p:cNvPicPr>
            <a:picLocks noChangeAspect="1"/>
          </p:cNvPicPr>
          <p:nvPr/>
        </p:nvPicPr>
        <p:blipFill>
          <a:blip r:embed="rId6"/>
          <a:stretch>
            <a:fillRect/>
          </a:stretch>
        </p:blipFill>
        <p:spPr>
          <a:xfrm>
            <a:off x="11700933" y="3964964"/>
            <a:ext cx="195127" cy="150779"/>
          </a:xfrm>
          <a:prstGeom prst="rect">
            <a:avLst/>
          </a:prstGeom>
        </p:spPr>
      </p:pic>
      <p:pic>
        <p:nvPicPr>
          <p:cNvPr id="47" name="图片 46"/>
          <p:cNvPicPr>
            <a:picLocks noChangeAspect="1"/>
          </p:cNvPicPr>
          <p:nvPr/>
        </p:nvPicPr>
        <p:blipFill>
          <a:blip r:embed="rId6"/>
          <a:stretch>
            <a:fillRect/>
          </a:stretch>
        </p:blipFill>
        <p:spPr>
          <a:xfrm>
            <a:off x="11699787" y="6312142"/>
            <a:ext cx="195127" cy="150779"/>
          </a:xfrm>
          <a:prstGeom prst="rect">
            <a:avLst/>
          </a:prstGeom>
        </p:spPr>
      </p:pic>
      <p:pic>
        <p:nvPicPr>
          <p:cNvPr id="48" name="图片 47"/>
          <p:cNvPicPr>
            <a:picLocks noChangeAspect="1"/>
          </p:cNvPicPr>
          <p:nvPr/>
        </p:nvPicPr>
        <p:blipFill>
          <a:blip r:embed="rId6"/>
          <a:stretch>
            <a:fillRect/>
          </a:stretch>
        </p:blipFill>
        <p:spPr>
          <a:xfrm>
            <a:off x="11684786" y="1452017"/>
            <a:ext cx="195127" cy="150779"/>
          </a:xfrm>
          <a:prstGeom prst="rect">
            <a:avLst/>
          </a:prstGeom>
        </p:spPr>
      </p:pic>
      <p:sp>
        <p:nvSpPr>
          <p:cNvPr id="25" name="右箭头 24"/>
          <p:cNvSpPr/>
          <p:nvPr/>
        </p:nvSpPr>
        <p:spPr>
          <a:xfrm>
            <a:off x="8573408" y="5207074"/>
            <a:ext cx="578474" cy="153558"/>
          </a:xfrm>
          <a:prstGeom prst="rightArrow">
            <a:avLst>
              <a:gd name="adj1" fmla="val 50000"/>
              <a:gd name="adj2" fmla="val 924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8535741" y="2886438"/>
            <a:ext cx="578474" cy="153558"/>
          </a:xfrm>
          <a:prstGeom prst="rightArrow">
            <a:avLst>
              <a:gd name="adj1" fmla="val 50000"/>
              <a:gd name="adj2" fmla="val 924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124629"/>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a:t>时间规划</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smtClean="0">
                <a:solidFill>
                  <a:srgbClr val="004F8A"/>
                </a:solidFill>
              </a:rPr>
              <a:t>5</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4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时间规划</a:t>
            </a:r>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Plan</a:t>
            </a:r>
          </a:p>
        </p:txBody>
      </p:sp>
      <p:sp>
        <p:nvSpPr>
          <p:cNvPr id="6" name="圆角矩形 5">
            <a:extLst>
              <a:ext uri="{FF2B5EF4-FFF2-40B4-BE49-F238E27FC236}">
                <a16:creationId xmlns:a16="http://schemas.microsoft.com/office/drawing/2014/main" id="{2BC231FF-C37E-FE62-838A-9246F5A02F0B}"/>
              </a:ext>
            </a:extLst>
          </p:cNvPr>
          <p:cNvSpPr/>
          <p:nvPr/>
        </p:nvSpPr>
        <p:spPr>
          <a:xfrm>
            <a:off x="3879945" y="1211291"/>
            <a:ext cx="4432110" cy="869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完善小论文中已完成的算法框架</a:t>
            </a:r>
            <a:endParaRPr kumimoji="1" lang="zh-CN" altLang="en-US" sz="1800" dirty="0">
              <a:solidFill>
                <a:schemeClr val="tx1"/>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4DED7523-E3B9-84B0-DB8B-483A60967271}"/>
              </a:ext>
            </a:extLst>
          </p:cNvPr>
          <p:cNvSpPr txBox="1"/>
          <p:nvPr/>
        </p:nvSpPr>
        <p:spPr>
          <a:xfrm>
            <a:off x="2342435" y="1289063"/>
            <a:ext cx="1335503" cy="707886"/>
          </a:xfrm>
          <a:prstGeom prst="rect">
            <a:avLst/>
          </a:prstGeom>
          <a:noFill/>
        </p:spPr>
        <p:txBody>
          <a:bodyPr wrap="square" rtlCol="0">
            <a:spAutoFit/>
          </a:bodyPr>
          <a:lstStyle/>
          <a:p>
            <a:pPr algn="just"/>
            <a:r>
              <a:rPr kumimoji="1" lang="en-US" altLang="zh-CN" sz="2000" b="1" dirty="0" smtClean="0">
                <a:latin typeface="Microsoft YaHei" panose="020B0503020204020204" pitchFamily="34" charset="-122"/>
                <a:ea typeface="Microsoft YaHei" panose="020B0503020204020204" pitchFamily="34" charset="-122"/>
              </a:rPr>
              <a:t>2025.11-</a:t>
            </a:r>
            <a:endParaRPr kumimoji="1" lang="en-US" altLang="zh-CN" sz="2000" b="1" dirty="0">
              <a:latin typeface="Microsoft YaHei" panose="020B0503020204020204" pitchFamily="34" charset="-122"/>
              <a:ea typeface="Microsoft YaHei" panose="020B0503020204020204" pitchFamily="34" charset="-122"/>
            </a:endParaRPr>
          </a:p>
          <a:p>
            <a:pPr algn="just"/>
            <a:r>
              <a:rPr kumimoji="1" lang="en-US" altLang="zh-CN" sz="2000" b="1" dirty="0" smtClean="0">
                <a:latin typeface="Microsoft YaHei" panose="020B0503020204020204" pitchFamily="34" charset="-122"/>
                <a:ea typeface="Microsoft YaHei" panose="020B0503020204020204" pitchFamily="34" charset="-122"/>
              </a:rPr>
              <a:t>2026.01</a:t>
            </a:r>
            <a:endParaRPr kumimoji="1" lang="zh-CN" altLang="en-US" sz="2000" b="1"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45AD2B78-C860-5511-EBCB-4A82706713D6}"/>
              </a:ext>
            </a:extLst>
          </p:cNvPr>
          <p:cNvSpPr txBox="1"/>
          <p:nvPr/>
        </p:nvSpPr>
        <p:spPr>
          <a:xfrm>
            <a:off x="2342435" y="2348097"/>
            <a:ext cx="1335505" cy="707886"/>
          </a:xfrm>
          <a:prstGeom prst="rect">
            <a:avLst/>
          </a:prstGeom>
          <a:noFill/>
        </p:spPr>
        <p:txBody>
          <a:bodyPr wrap="square" rtlCol="0">
            <a:spAutoFit/>
          </a:bodyPr>
          <a:lstStyle/>
          <a:p>
            <a:pPr algn="just"/>
            <a:r>
              <a:rPr kumimoji="1" lang="en-US" altLang="zh-CN" sz="2000" b="1" dirty="0" smtClean="0">
                <a:latin typeface="Microsoft YaHei" panose="020B0503020204020204" pitchFamily="34" charset="-122"/>
                <a:ea typeface="Microsoft YaHei" panose="020B0503020204020204" pitchFamily="34" charset="-122"/>
              </a:rPr>
              <a:t>2026.02-2026.04</a:t>
            </a:r>
            <a:endParaRPr kumimoji="1" lang="zh-CN" altLang="en-US" sz="2000" b="1"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CF3B295-C339-0DE3-EF86-38B0B4ED5DD1}"/>
              </a:ext>
            </a:extLst>
          </p:cNvPr>
          <p:cNvSpPr txBox="1"/>
          <p:nvPr/>
        </p:nvSpPr>
        <p:spPr>
          <a:xfrm>
            <a:off x="2342435" y="3400316"/>
            <a:ext cx="1335505" cy="707886"/>
          </a:xfrm>
          <a:prstGeom prst="rect">
            <a:avLst/>
          </a:prstGeom>
          <a:noFill/>
        </p:spPr>
        <p:txBody>
          <a:bodyPr wrap="square" rtlCol="0">
            <a:spAutoFit/>
          </a:bodyPr>
          <a:lstStyle/>
          <a:p>
            <a:pPr algn="just"/>
            <a:r>
              <a:rPr kumimoji="1" lang="en-US" altLang="zh-CN" sz="2000" b="1" dirty="0" smtClean="0">
                <a:latin typeface="Microsoft YaHei" panose="020B0503020204020204" pitchFamily="34" charset="-122"/>
                <a:ea typeface="Microsoft YaHei" panose="020B0503020204020204" pitchFamily="34" charset="-122"/>
              </a:rPr>
              <a:t>2026.05-2026.07</a:t>
            </a:r>
            <a:endParaRPr kumimoji="1" lang="zh-CN" altLang="en-US" sz="2000" b="1"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2BFA673-0EDC-57FC-8E83-AE6E6294243D}"/>
              </a:ext>
            </a:extLst>
          </p:cNvPr>
          <p:cNvSpPr txBox="1"/>
          <p:nvPr/>
        </p:nvSpPr>
        <p:spPr>
          <a:xfrm>
            <a:off x="2342435" y="4456440"/>
            <a:ext cx="1335505" cy="707886"/>
          </a:xfrm>
          <a:prstGeom prst="rect">
            <a:avLst/>
          </a:prstGeom>
          <a:noFill/>
        </p:spPr>
        <p:txBody>
          <a:bodyPr wrap="square" rtlCol="0">
            <a:spAutoFit/>
          </a:bodyPr>
          <a:lstStyle/>
          <a:p>
            <a:pPr algn="just"/>
            <a:r>
              <a:rPr kumimoji="1" lang="en-US" altLang="zh-CN" sz="2000" b="1" dirty="0" smtClean="0">
                <a:latin typeface="Microsoft YaHei" panose="020B0503020204020204" pitchFamily="34" charset="-122"/>
                <a:ea typeface="Microsoft YaHei" panose="020B0503020204020204" pitchFamily="34" charset="-122"/>
              </a:rPr>
              <a:t>2026.08-2026.10</a:t>
            </a:r>
            <a:endParaRPr kumimoji="1" lang="zh-CN" altLang="en-US" sz="2000" b="1"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90B9C57-13E8-9BEB-784E-6BA488A40573}"/>
              </a:ext>
            </a:extLst>
          </p:cNvPr>
          <p:cNvSpPr txBox="1"/>
          <p:nvPr/>
        </p:nvSpPr>
        <p:spPr>
          <a:xfrm>
            <a:off x="2342435" y="5512564"/>
            <a:ext cx="1335505" cy="707886"/>
          </a:xfrm>
          <a:prstGeom prst="rect">
            <a:avLst/>
          </a:prstGeom>
          <a:noFill/>
        </p:spPr>
        <p:txBody>
          <a:bodyPr wrap="square" rtlCol="0">
            <a:spAutoFit/>
          </a:bodyPr>
          <a:lstStyle/>
          <a:p>
            <a:pPr algn="just"/>
            <a:r>
              <a:rPr kumimoji="1" lang="en-US" altLang="zh-CN" sz="2000" b="1" dirty="0" smtClean="0">
                <a:latin typeface="Microsoft YaHei" panose="020B0503020204020204" pitchFamily="34" charset="-122"/>
                <a:ea typeface="Microsoft YaHei" panose="020B0503020204020204" pitchFamily="34" charset="-122"/>
              </a:rPr>
              <a:t>2026.11-2027.01</a:t>
            </a:r>
            <a:endParaRPr kumimoji="1" lang="zh-CN" altLang="en-US" sz="2000" b="1" dirty="0">
              <a:latin typeface="Microsoft YaHei" panose="020B0503020204020204" pitchFamily="34" charset="-122"/>
              <a:ea typeface="Microsoft YaHei" panose="020B0503020204020204" pitchFamily="34" charset="-122"/>
            </a:endParaRPr>
          </a:p>
        </p:txBody>
      </p:sp>
      <p:sp>
        <p:nvSpPr>
          <p:cNvPr id="14" name="圆角矩形 19">
            <a:extLst>
              <a:ext uri="{FF2B5EF4-FFF2-40B4-BE49-F238E27FC236}">
                <a16:creationId xmlns:a16="http://schemas.microsoft.com/office/drawing/2014/main" id="{19192B42-CCD9-54C3-552E-14F86D22FF9C}"/>
              </a:ext>
            </a:extLst>
          </p:cNvPr>
          <p:cNvSpPr/>
          <p:nvPr/>
        </p:nvSpPr>
        <p:spPr>
          <a:xfrm>
            <a:off x="3879945" y="2267415"/>
            <a:ext cx="4432110" cy="869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在小论文的基础上，收集中文人类文本，扩充数据集与实验</a:t>
            </a:r>
          </a:p>
        </p:txBody>
      </p:sp>
      <p:sp>
        <p:nvSpPr>
          <p:cNvPr id="15" name="圆角矩形 20">
            <a:extLst>
              <a:ext uri="{FF2B5EF4-FFF2-40B4-BE49-F238E27FC236}">
                <a16:creationId xmlns:a16="http://schemas.microsoft.com/office/drawing/2014/main" id="{D931F6BA-7CF6-C48C-63E3-0F025EF18FA7}"/>
              </a:ext>
            </a:extLst>
          </p:cNvPr>
          <p:cNvSpPr/>
          <p:nvPr/>
        </p:nvSpPr>
        <p:spPr>
          <a:xfrm>
            <a:off x="3879945" y="3319634"/>
            <a:ext cx="4432110" cy="869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补充相关消融实验与探索分析</a:t>
            </a:r>
          </a:p>
        </p:txBody>
      </p:sp>
      <p:sp>
        <p:nvSpPr>
          <p:cNvPr id="16" name="圆角矩形 21">
            <a:extLst>
              <a:ext uri="{FF2B5EF4-FFF2-40B4-BE49-F238E27FC236}">
                <a16:creationId xmlns:a16="http://schemas.microsoft.com/office/drawing/2014/main" id="{5E4BB051-1C92-BB7A-9574-B17D0AF38649}"/>
              </a:ext>
            </a:extLst>
          </p:cNvPr>
          <p:cNvSpPr/>
          <p:nvPr/>
        </p:nvSpPr>
        <p:spPr>
          <a:xfrm>
            <a:off x="3879945" y="4375758"/>
            <a:ext cx="4432110" cy="869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进行系统开发与部署，撰写论文</a:t>
            </a:r>
          </a:p>
        </p:txBody>
      </p:sp>
      <p:sp>
        <p:nvSpPr>
          <p:cNvPr id="17" name="圆角矩形 24">
            <a:extLst>
              <a:ext uri="{FF2B5EF4-FFF2-40B4-BE49-F238E27FC236}">
                <a16:creationId xmlns:a16="http://schemas.microsoft.com/office/drawing/2014/main" id="{54CC9679-4C34-3AFA-79D1-542D831BD0AF}"/>
              </a:ext>
            </a:extLst>
          </p:cNvPr>
          <p:cNvSpPr/>
          <p:nvPr/>
        </p:nvSpPr>
        <p:spPr>
          <a:xfrm>
            <a:off x="3879945" y="5431882"/>
            <a:ext cx="4432110" cy="869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icrosoft YaHei" panose="020B0503020204020204" pitchFamily="34" charset="-122"/>
                <a:ea typeface="Microsoft YaHei" panose="020B0503020204020204" pitchFamily="34" charset="-122"/>
              </a:rPr>
              <a:t>总结毕设工作，完善论文，准备毕业答辩</a:t>
            </a:r>
          </a:p>
        </p:txBody>
      </p:sp>
      <p:sp>
        <p:nvSpPr>
          <p:cNvPr id="18" name="文本框 17">
            <a:extLst>
              <a:ext uri="{FF2B5EF4-FFF2-40B4-BE49-F238E27FC236}">
                <a16:creationId xmlns:a16="http://schemas.microsoft.com/office/drawing/2014/main" id="{D809C702-A805-E339-1868-24C9F3153E20}"/>
              </a:ext>
            </a:extLst>
          </p:cNvPr>
          <p:cNvSpPr txBox="1"/>
          <p:nvPr/>
        </p:nvSpPr>
        <p:spPr>
          <a:xfrm>
            <a:off x="8514060" y="1458340"/>
            <a:ext cx="3330610" cy="369332"/>
          </a:xfrm>
          <a:prstGeom prst="rect">
            <a:avLst/>
          </a:prstGeom>
          <a:noFill/>
        </p:spPr>
        <p:txBody>
          <a:bodyPr wrap="square" rtlCol="0" anchor="ctr">
            <a:spAutoFit/>
          </a:bodyPr>
          <a:lstStyle/>
          <a:p>
            <a:pPr algn="ctr"/>
            <a:r>
              <a:rPr lang="zh-CN" altLang="en-US" kern="100" dirty="0">
                <a:ea typeface="楷体" panose="02010609060101010101" pitchFamily="49" charset="-122"/>
                <a:cs typeface="Times New Roman" panose="02020603050405020304" pitchFamily="18" charset="0"/>
              </a:rPr>
              <a:t>算法框架的完善与优化</a:t>
            </a:r>
            <a:endParaRPr lang="en-US" altLang="zh-CN" kern="100" dirty="0">
              <a:effectLst/>
              <a:latin typeface="Times New Roman" panose="02020603050405020304" pitchFamily="18" charset="0"/>
              <a:ea typeface="楷体" panose="02010609060101010101" pitchFamily="49" charset="-122"/>
            </a:endParaRPr>
          </a:p>
        </p:txBody>
      </p:sp>
      <p:sp>
        <p:nvSpPr>
          <p:cNvPr id="19" name="文本框 18">
            <a:extLst>
              <a:ext uri="{FF2B5EF4-FFF2-40B4-BE49-F238E27FC236}">
                <a16:creationId xmlns:a16="http://schemas.microsoft.com/office/drawing/2014/main" id="{FE628A80-A6CB-3983-AE68-1390A1C2C723}"/>
              </a:ext>
            </a:extLst>
          </p:cNvPr>
          <p:cNvSpPr txBox="1"/>
          <p:nvPr/>
        </p:nvSpPr>
        <p:spPr>
          <a:xfrm>
            <a:off x="8514060" y="2509383"/>
            <a:ext cx="3330610" cy="369332"/>
          </a:xfrm>
          <a:prstGeom prst="rect">
            <a:avLst/>
          </a:prstGeom>
          <a:noFill/>
        </p:spPr>
        <p:txBody>
          <a:bodyPr wrap="square" rtlCol="0" anchor="ctr">
            <a:spAutoFit/>
          </a:bodyPr>
          <a:lstStyle/>
          <a:p>
            <a:pPr algn="ctr"/>
            <a:r>
              <a:rPr lang="zh-CN" altLang="en-US" kern="100" dirty="0">
                <a:ea typeface="楷体" panose="02010609060101010101" pitchFamily="49" charset="-122"/>
                <a:cs typeface="Times New Roman" panose="02020603050405020304" pitchFamily="18" charset="0"/>
              </a:rPr>
              <a:t>完成数据集的构建与模型训练</a:t>
            </a:r>
            <a:endParaRPr lang="en-US" altLang="zh-CN" kern="100" dirty="0">
              <a:effectLst/>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AF8B2346-8BE1-20C3-E63C-826D95C4C1B7}"/>
              </a:ext>
            </a:extLst>
          </p:cNvPr>
          <p:cNvSpPr txBox="1"/>
          <p:nvPr/>
        </p:nvSpPr>
        <p:spPr>
          <a:xfrm>
            <a:off x="8514060" y="3594245"/>
            <a:ext cx="3330610" cy="369332"/>
          </a:xfrm>
          <a:prstGeom prst="rect">
            <a:avLst/>
          </a:prstGeom>
          <a:noFill/>
        </p:spPr>
        <p:txBody>
          <a:bodyPr wrap="square" rtlCol="0" anchor="ctr">
            <a:spAutoFit/>
          </a:bodyPr>
          <a:lstStyle/>
          <a:p>
            <a:pPr algn="ctr"/>
            <a:r>
              <a:rPr lang="zh-CN" altLang="en-US" kern="100" dirty="0">
                <a:ea typeface="楷体" panose="02010609060101010101" pitchFamily="49" charset="-122"/>
                <a:cs typeface="Times New Roman" panose="02020603050405020304" pitchFamily="18" charset="0"/>
              </a:rPr>
              <a:t>完成消融实验与分析</a:t>
            </a:r>
            <a:endParaRPr lang="en-US" altLang="zh-CN" kern="100" dirty="0">
              <a:effectLst/>
              <a:latin typeface="Times New Roman" panose="02020603050405020304" pitchFamily="18" charset="0"/>
              <a:ea typeface="楷体" panose="02010609060101010101" pitchFamily="49" charset="-122"/>
            </a:endParaRPr>
          </a:p>
        </p:txBody>
      </p:sp>
      <p:sp>
        <p:nvSpPr>
          <p:cNvPr id="21" name="文本框 20">
            <a:extLst>
              <a:ext uri="{FF2B5EF4-FFF2-40B4-BE49-F238E27FC236}">
                <a16:creationId xmlns:a16="http://schemas.microsoft.com/office/drawing/2014/main" id="{F46AB19F-E242-64E7-FFA2-FA8538E3139C}"/>
              </a:ext>
            </a:extLst>
          </p:cNvPr>
          <p:cNvSpPr txBox="1"/>
          <p:nvPr/>
        </p:nvSpPr>
        <p:spPr>
          <a:xfrm>
            <a:off x="8514060" y="4487217"/>
            <a:ext cx="3330610" cy="646331"/>
          </a:xfrm>
          <a:prstGeom prst="rect">
            <a:avLst/>
          </a:prstGeom>
          <a:noFill/>
        </p:spPr>
        <p:txBody>
          <a:bodyPr wrap="square" rtlCol="0" anchor="ctr">
            <a:spAutoFit/>
          </a:bodyPr>
          <a:lstStyle/>
          <a:p>
            <a:pPr algn="ctr"/>
            <a:r>
              <a:rPr lang="zh-CN" altLang="en-US" kern="100" dirty="0">
                <a:ea typeface="楷体" panose="02010609060101010101" pitchFamily="49" charset="-122"/>
                <a:cs typeface="Times New Roman" panose="02020603050405020304" pitchFamily="18" charset="0"/>
              </a:rPr>
              <a:t>完成系统开发与部署，完成论文初稿撰写</a:t>
            </a:r>
            <a:endParaRPr lang="en-US" altLang="zh-CN" kern="100" dirty="0">
              <a:effectLst/>
              <a:latin typeface="Times New Roman" panose="02020603050405020304" pitchFamily="18" charset="0"/>
              <a:ea typeface="楷体" panose="02010609060101010101" pitchFamily="49" charset="-122"/>
            </a:endParaRPr>
          </a:p>
        </p:txBody>
      </p:sp>
      <p:sp>
        <p:nvSpPr>
          <p:cNvPr id="23" name="文本框 22">
            <a:extLst>
              <a:ext uri="{FF2B5EF4-FFF2-40B4-BE49-F238E27FC236}">
                <a16:creationId xmlns:a16="http://schemas.microsoft.com/office/drawing/2014/main" id="{35DEAEBC-2083-AAEF-86CA-C8C44520E2A8}"/>
              </a:ext>
            </a:extLst>
          </p:cNvPr>
          <p:cNvSpPr txBox="1"/>
          <p:nvPr/>
        </p:nvSpPr>
        <p:spPr>
          <a:xfrm>
            <a:off x="8514060" y="5543341"/>
            <a:ext cx="3330610" cy="646331"/>
          </a:xfrm>
          <a:prstGeom prst="rect">
            <a:avLst/>
          </a:prstGeom>
          <a:noFill/>
        </p:spPr>
        <p:txBody>
          <a:bodyPr wrap="square" rtlCol="0" anchor="ctr">
            <a:spAutoFit/>
          </a:bodyPr>
          <a:lstStyle/>
          <a:p>
            <a:pPr algn="ctr"/>
            <a:r>
              <a:rPr lang="zh-CN" altLang="en-US" kern="100" dirty="0">
                <a:ea typeface="楷体" panose="02010609060101010101" pitchFamily="49" charset="-122"/>
                <a:cs typeface="Times New Roman" panose="02020603050405020304" pitchFamily="18" charset="0"/>
              </a:rPr>
              <a:t>完成毕业论文终稿与答辩</a:t>
            </a:r>
            <a:r>
              <a:rPr lang="en-US" altLang="zh-CN" kern="100" dirty="0">
                <a:ea typeface="楷体" panose="02010609060101010101" pitchFamily="49" charset="-122"/>
                <a:cs typeface="Times New Roman" panose="02020603050405020304" pitchFamily="18" charset="0"/>
              </a:rPr>
              <a:t>PPT</a:t>
            </a:r>
            <a:r>
              <a:rPr lang="zh-CN" altLang="en-US" kern="100" dirty="0">
                <a:ea typeface="楷体" panose="02010609060101010101" pitchFamily="49" charset="-122"/>
                <a:cs typeface="Times New Roman" panose="02020603050405020304" pitchFamily="18" charset="0"/>
              </a:rPr>
              <a:t>的撰写</a:t>
            </a:r>
            <a:endParaRPr lang="en-US" altLang="zh-CN" kern="100" dirty="0">
              <a:effectLst/>
              <a:latin typeface="Times New Roman" panose="02020603050405020304" pitchFamily="18" charset="0"/>
              <a:ea typeface="楷体" panose="02010609060101010101" pitchFamily="49" charset="-122"/>
            </a:endParaRPr>
          </a:p>
        </p:txBody>
      </p:sp>
      <p:sp>
        <p:nvSpPr>
          <p:cNvPr id="24" name="文本框 23">
            <a:extLst>
              <a:ext uri="{FF2B5EF4-FFF2-40B4-BE49-F238E27FC236}">
                <a16:creationId xmlns:a16="http://schemas.microsoft.com/office/drawing/2014/main" id="{53184091-1308-B8EA-03F6-EDC577D038C7}"/>
              </a:ext>
            </a:extLst>
          </p:cNvPr>
          <p:cNvSpPr txBox="1"/>
          <p:nvPr/>
        </p:nvSpPr>
        <p:spPr>
          <a:xfrm>
            <a:off x="8514060" y="731516"/>
            <a:ext cx="3330610" cy="461665"/>
          </a:xfrm>
          <a:prstGeom prst="rect">
            <a:avLst/>
          </a:prstGeom>
          <a:noFill/>
        </p:spPr>
        <p:txBody>
          <a:bodyPr wrap="square" rtlCol="0" anchor="ctr">
            <a:spAutoFit/>
          </a:bodyPr>
          <a:lstStyle/>
          <a:p>
            <a:pPr algn="ctr"/>
            <a:r>
              <a:rPr lang="zh-CN" altLang="en-US" sz="2400" b="1" kern="100" dirty="0">
                <a:effectLst/>
                <a:ea typeface="楷体" panose="02010609060101010101" pitchFamily="49" charset="-122"/>
                <a:cs typeface="Times New Roman" panose="02020603050405020304" pitchFamily="18" charset="0"/>
              </a:rPr>
              <a:t>预期结果</a:t>
            </a:r>
            <a:endParaRPr lang="en-US" altLang="zh-CN" sz="2400" b="1" kern="100" dirty="0">
              <a:effectLst/>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80142ABA-253D-0D67-7229-D189C834CD1A}"/>
              </a:ext>
            </a:extLst>
          </p:cNvPr>
          <p:cNvSpPr txBox="1"/>
          <p:nvPr/>
        </p:nvSpPr>
        <p:spPr>
          <a:xfrm>
            <a:off x="4430695" y="761283"/>
            <a:ext cx="3330610" cy="461665"/>
          </a:xfrm>
          <a:prstGeom prst="rect">
            <a:avLst/>
          </a:prstGeom>
          <a:noFill/>
        </p:spPr>
        <p:txBody>
          <a:bodyPr wrap="square" rtlCol="0" anchor="ctr">
            <a:spAutoFit/>
          </a:bodyPr>
          <a:lstStyle/>
          <a:p>
            <a:pPr algn="ctr"/>
            <a:r>
              <a:rPr lang="zh-CN" altLang="en-US" sz="2400" b="1" kern="100" dirty="0">
                <a:effectLst/>
                <a:ea typeface="楷体" panose="02010609060101010101" pitchFamily="49" charset="-122"/>
                <a:cs typeface="Times New Roman" panose="02020603050405020304" pitchFamily="18" charset="0"/>
              </a:rPr>
              <a:t>主要研究内容</a:t>
            </a:r>
            <a:endParaRPr lang="en-US" altLang="zh-CN" sz="2400" b="1" kern="100" dirty="0">
              <a:effectLst/>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424206578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天空, 水, 草&#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t="28923" b="31282"/>
          <a:stretch>
            <a:fillRect/>
          </a:stretch>
        </p:blipFill>
        <p:spPr>
          <a:xfrm>
            <a:off x="0" y="873202"/>
            <a:ext cx="12192000" cy="2729132"/>
          </a:xfrm>
          <a:prstGeom prst="rect">
            <a:avLst/>
          </a:prstGeom>
        </p:spPr>
      </p:pic>
      <p:sp>
        <p:nvSpPr>
          <p:cNvPr id="6" name="流程图: 数据 5"/>
          <p:cNvSpPr/>
          <p:nvPr/>
        </p:nvSpPr>
        <p:spPr>
          <a:xfrm>
            <a:off x="1534886" y="722476"/>
            <a:ext cx="2129246" cy="3030583"/>
          </a:xfrm>
          <a:prstGeom prst="flowChartInputOutpu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流程图: 数据 3"/>
          <p:cNvSpPr/>
          <p:nvPr/>
        </p:nvSpPr>
        <p:spPr>
          <a:xfrm>
            <a:off x="470263" y="722476"/>
            <a:ext cx="2129246" cy="3030583"/>
          </a:xfrm>
          <a:prstGeom prst="flowChartInputOutpu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5031280" y="1798091"/>
            <a:ext cx="4728410" cy="1107996"/>
          </a:xfrm>
          <a:prstGeom prst="rect">
            <a:avLst/>
          </a:prstGeom>
          <a:noFill/>
        </p:spPr>
        <p:txBody>
          <a:bodyPr wrap="none" rtlCol="0">
            <a:spAutoFit/>
          </a:bodyPr>
          <a:lstStyle/>
          <a:p>
            <a:r>
              <a:rPr lang="en-US" altLang="zh-CN" sz="6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CONTENTS</a:t>
            </a:r>
            <a:endParaRPr lang="zh-CN" altLang="en-US" sz="6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nvGrpSpPr>
        <p:grpSpPr>
          <a:xfrm>
            <a:off x="488750" y="3912671"/>
            <a:ext cx="1658982" cy="2612572"/>
            <a:chOff x="940527" y="3959719"/>
            <a:chExt cx="1658982" cy="2612572"/>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9" name="文本框 8"/>
            <p:cNvSpPr txBox="1"/>
            <p:nvPr/>
          </p:nvSpPr>
          <p:spPr>
            <a:xfrm>
              <a:off x="1395557" y="4857995"/>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01</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p:cNvSpPr txBox="1"/>
            <p:nvPr/>
          </p:nvSpPr>
          <p:spPr>
            <a:xfrm>
              <a:off x="1172670" y="5476711"/>
              <a:ext cx="1220802" cy="499367"/>
            </a:xfrm>
            <a:prstGeom prst="rect">
              <a:avLst/>
            </a:prstGeom>
            <a:noFill/>
          </p:spPr>
          <p:txBody>
            <a:bodyPr wrap="square" rtlCol="0">
              <a:spAutoFit/>
            </a:bodyPr>
            <a:lstStyle/>
            <a:p>
              <a:pPr algn="ctr">
                <a:lnSpc>
                  <a:spcPct val="150000"/>
                </a:lnSpc>
              </a:pPr>
              <a:r>
                <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研究背景</a:t>
              </a:r>
            </a:p>
          </p:txBody>
        </p:sp>
        <p:cxnSp>
          <p:nvCxnSpPr>
            <p:cNvPr id="13" name="直接连接符 12"/>
            <p:cNvCxnSpPr/>
            <p:nvPr/>
          </p:nvCxnSpPr>
          <p:spPr>
            <a:xfrm>
              <a:off x="94052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99509"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77B868D9-1C23-6A5D-8661-2F4A62A7E882}"/>
              </a:ext>
            </a:extLst>
          </p:cNvPr>
          <p:cNvGrpSpPr/>
          <p:nvPr/>
        </p:nvGrpSpPr>
        <p:grpSpPr>
          <a:xfrm>
            <a:off x="2877911" y="3912671"/>
            <a:ext cx="1658982" cy="2612572"/>
            <a:chOff x="940527" y="3959719"/>
            <a:chExt cx="1658982" cy="2612572"/>
          </a:xfrm>
        </p:grpSpPr>
        <p:pic>
          <p:nvPicPr>
            <p:cNvPr id="7" name="图片 6">
              <a:extLst>
                <a:ext uri="{FF2B5EF4-FFF2-40B4-BE49-F238E27FC236}">
                  <a16:creationId xmlns:a16="http://schemas.microsoft.com/office/drawing/2014/main" id="{BCE0790A-209D-54C1-8E6C-A3ABC2FC4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10" name="文本框 9">
              <a:extLst>
                <a:ext uri="{FF2B5EF4-FFF2-40B4-BE49-F238E27FC236}">
                  <a16:creationId xmlns:a16="http://schemas.microsoft.com/office/drawing/2014/main" id="{70E39F72-C034-7204-E9B5-4E5C2F11F047}"/>
                </a:ext>
              </a:extLst>
            </p:cNvPr>
            <p:cNvSpPr txBox="1"/>
            <p:nvPr/>
          </p:nvSpPr>
          <p:spPr>
            <a:xfrm>
              <a:off x="1412978" y="4857995"/>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02</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a:extLst>
                <a:ext uri="{FF2B5EF4-FFF2-40B4-BE49-F238E27FC236}">
                  <a16:creationId xmlns:a16="http://schemas.microsoft.com/office/drawing/2014/main" id="{076819D9-AFF0-7CE6-EE5D-51082331FFE9}"/>
                </a:ext>
              </a:extLst>
            </p:cNvPr>
            <p:cNvSpPr txBox="1"/>
            <p:nvPr/>
          </p:nvSpPr>
          <p:spPr>
            <a:xfrm>
              <a:off x="1177038" y="5476711"/>
              <a:ext cx="1220802" cy="499367"/>
            </a:xfrm>
            <a:prstGeom prst="rect">
              <a:avLst/>
            </a:prstGeom>
            <a:noFill/>
          </p:spPr>
          <p:txBody>
            <a:bodyPr wrap="square" rtlCol="0">
              <a:spAutoFit/>
            </a:bodyPr>
            <a:lstStyle/>
            <a:p>
              <a:pPr algn="ctr">
                <a:lnSpc>
                  <a:spcPct val="150000"/>
                </a:lnSpc>
              </a:pPr>
              <a:r>
                <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研究现状</a:t>
              </a:r>
            </a:p>
          </p:txBody>
        </p:sp>
        <p:cxnSp>
          <p:nvCxnSpPr>
            <p:cNvPr id="16" name="直接连接符 15">
              <a:extLst>
                <a:ext uri="{FF2B5EF4-FFF2-40B4-BE49-F238E27FC236}">
                  <a16:creationId xmlns:a16="http://schemas.microsoft.com/office/drawing/2014/main" id="{F2EA4B84-707E-2FC0-6F1F-00D6B1CBE41C}"/>
                </a:ext>
              </a:extLst>
            </p:cNvPr>
            <p:cNvCxnSpPr/>
            <p:nvPr/>
          </p:nvCxnSpPr>
          <p:spPr>
            <a:xfrm>
              <a:off x="94052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ADFA7FC-5BEB-0586-4B7B-6A6EB2B8B080}"/>
                </a:ext>
              </a:extLst>
            </p:cNvPr>
            <p:cNvCxnSpPr/>
            <p:nvPr/>
          </p:nvCxnSpPr>
          <p:spPr>
            <a:xfrm>
              <a:off x="2599509"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47915DD-5272-9F6E-1B92-D9047C7CE3A1}"/>
              </a:ext>
            </a:extLst>
          </p:cNvPr>
          <p:cNvGrpSpPr/>
          <p:nvPr/>
        </p:nvGrpSpPr>
        <p:grpSpPr>
          <a:xfrm>
            <a:off x="5261973" y="3912671"/>
            <a:ext cx="1658982" cy="2612572"/>
            <a:chOff x="940527" y="3959719"/>
            <a:chExt cx="1658982" cy="2612572"/>
          </a:xfrm>
        </p:grpSpPr>
        <p:pic>
          <p:nvPicPr>
            <p:cNvPr id="19" name="图片 18">
              <a:extLst>
                <a:ext uri="{FF2B5EF4-FFF2-40B4-BE49-F238E27FC236}">
                  <a16:creationId xmlns:a16="http://schemas.microsoft.com/office/drawing/2014/main" id="{079B4AD2-8A15-503B-8F2F-F77DAC0F9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20" name="文本框 19">
              <a:extLst>
                <a:ext uri="{FF2B5EF4-FFF2-40B4-BE49-F238E27FC236}">
                  <a16:creationId xmlns:a16="http://schemas.microsoft.com/office/drawing/2014/main" id="{BDA3266B-9A10-D0D1-491B-90289F62AFE5}"/>
                </a:ext>
              </a:extLst>
            </p:cNvPr>
            <p:cNvSpPr txBox="1"/>
            <p:nvPr/>
          </p:nvSpPr>
          <p:spPr>
            <a:xfrm>
              <a:off x="1412883" y="4857994"/>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03</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文本框 20">
              <a:extLst>
                <a:ext uri="{FF2B5EF4-FFF2-40B4-BE49-F238E27FC236}">
                  <a16:creationId xmlns:a16="http://schemas.microsoft.com/office/drawing/2014/main" id="{2B1FC572-178B-7B71-11DD-1E6EBC191534}"/>
                </a:ext>
              </a:extLst>
            </p:cNvPr>
            <p:cNvSpPr txBox="1"/>
            <p:nvPr/>
          </p:nvSpPr>
          <p:spPr>
            <a:xfrm>
              <a:off x="1183298" y="5473829"/>
              <a:ext cx="1220802" cy="499367"/>
            </a:xfrm>
            <a:prstGeom prst="rect">
              <a:avLst/>
            </a:prstGeom>
            <a:noFill/>
          </p:spPr>
          <p:txBody>
            <a:bodyPr wrap="square" rtlCol="0">
              <a:spAutoFit/>
            </a:bodyPr>
            <a:lstStyle/>
            <a:p>
              <a:pPr algn="ctr">
                <a:lnSpc>
                  <a:spcPct val="150000"/>
                </a:lnSpc>
              </a:pPr>
              <a:r>
                <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研究方法</a:t>
              </a:r>
            </a:p>
          </p:txBody>
        </p:sp>
        <p:cxnSp>
          <p:nvCxnSpPr>
            <p:cNvPr id="22" name="直接连接符 21">
              <a:extLst>
                <a:ext uri="{FF2B5EF4-FFF2-40B4-BE49-F238E27FC236}">
                  <a16:creationId xmlns:a16="http://schemas.microsoft.com/office/drawing/2014/main" id="{B990A244-AC85-E993-B050-9C6769182D90}"/>
                </a:ext>
              </a:extLst>
            </p:cNvPr>
            <p:cNvCxnSpPr/>
            <p:nvPr/>
          </p:nvCxnSpPr>
          <p:spPr>
            <a:xfrm>
              <a:off x="94052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872614C-8CE2-5144-2DA3-02B17135F9EB}"/>
                </a:ext>
              </a:extLst>
            </p:cNvPr>
            <p:cNvCxnSpPr/>
            <p:nvPr/>
          </p:nvCxnSpPr>
          <p:spPr>
            <a:xfrm>
              <a:off x="2599509"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38CA6BF0-8547-962F-948D-E67C52A2EE6A}"/>
              </a:ext>
            </a:extLst>
          </p:cNvPr>
          <p:cNvGrpSpPr/>
          <p:nvPr/>
        </p:nvGrpSpPr>
        <p:grpSpPr>
          <a:xfrm>
            <a:off x="10029779" y="3912671"/>
            <a:ext cx="1658982" cy="2612572"/>
            <a:chOff x="940527" y="3959719"/>
            <a:chExt cx="1658982" cy="2612572"/>
          </a:xfrm>
        </p:grpSpPr>
        <p:pic>
          <p:nvPicPr>
            <p:cNvPr id="43" name="图片 42">
              <a:extLst>
                <a:ext uri="{FF2B5EF4-FFF2-40B4-BE49-F238E27FC236}">
                  <a16:creationId xmlns:a16="http://schemas.microsoft.com/office/drawing/2014/main" id="{36AE46AF-D543-F3F1-078E-67B0C3F0E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44" name="文本框 43">
              <a:extLst>
                <a:ext uri="{FF2B5EF4-FFF2-40B4-BE49-F238E27FC236}">
                  <a16:creationId xmlns:a16="http://schemas.microsoft.com/office/drawing/2014/main" id="{552F5D52-8625-0EC5-B59E-6664FBEB4955}"/>
                </a:ext>
              </a:extLst>
            </p:cNvPr>
            <p:cNvSpPr txBox="1"/>
            <p:nvPr/>
          </p:nvSpPr>
          <p:spPr>
            <a:xfrm>
              <a:off x="1395557" y="4857994"/>
              <a:ext cx="748923" cy="769441"/>
            </a:xfrm>
            <a:prstGeom prst="rect">
              <a:avLst/>
            </a:prstGeom>
            <a:noFill/>
          </p:spPr>
          <p:txBody>
            <a:bodyPr wrap="none" rtlCol="0">
              <a:spAutoFit/>
            </a:bodyPr>
            <a:lstStyle/>
            <a:p>
              <a:r>
                <a:rPr lang="en-US" altLang="zh-CN" sz="4400" dirty="0" smtClean="0">
                  <a:latin typeface="Times New Roman" panose="02020603050405020304" pitchFamily="18" charset="0"/>
                  <a:ea typeface="微软雅黑" panose="020B0503020204020204" pitchFamily="34" charset="-122"/>
                  <a:sym typeface="Times New Roman" panose="02020603050405020304" pitchFamily="18" charset="0"/>
                </a:rPr>
                <a:t>05</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文本框 44">
              <a:extLst>
                <a:ext uri="{FF2B5EF4-FFF2-40B4-BE49-F238E27FC236}">
                  <a16:creationId xmlns:a16="http://schemas.microsoft.com/office/drawing/2014/main" id="{9F07B791-BC7B-7A15-0DC0-20D964360E30}"/>
                </a:ext>
              </a:extLst>
            </p:cNvPr>
            <p:cNvSpPr txBox="1"/>
            <p:nvPr/>
          </p:nvSpPr>
          <p:spPr>
            <a:xfrm>
              <a:off x="1182272" y="5473829"/>
              <a:ext cx="1220802" cy="499367"/>
            </a:xfrm>
            <a:prstGeom prst="rect">
              <a:avLst/>
            </a:prstGeom>
            <a:noFill/>
          </p:spPr>
          <p:txBody>
            <a:bodyPr wrap="square" rtlCol="0">
              <a:spAutoFit/>
            </a:bodyPr>
            <a:lstStyle/>
            <a:p>
              <a:pPr algn="ctr">
                <a:lnSpc>
                  <a:spcPct val="150000"/>
                </a:lnSpc>
              </a:pPr>
              <a:r>
                <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时间规划</a:t>
              </a:r>
            </a:p>
          </p:txBody>
        </p:sp>
        <p:cxnSp>
          <p:nvCxnSpPr>
            <p:cNvPr id="46" name="直接连接符 45">
              <a:extLst>
                <a:ext uri="{FF2B5EF4-FFF2-40B4-BE49-F238E27FC236}">
                  <a16:creationId xmlns:a16="http://schemas.microsoft.com/office/drawing/2014/main" id="{23054B31-2CF3-A9F6-D105-C5FF19FEF8FF}"/>
                </a:ext>
              </a:extLst>
            </p:cNvPr>
            <p:cNvCxnSpPr/>
            <p:nvPr/>
          </p:nvCxnSpPr>
          <p:spPr>
            <a:xfrm>
              <a:off x="94052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913FCB0-738E-4C0D-DCF1-46D7CFE4D924}"/>
                </a:ext>
              </a:extLst>
            </p:cNvPr>
            <p:cNvCxnSpPr/>
            <p:nvPr/>
          </p:nvCxnSpPr>
          <p:spPr>
            <a:xfrm>
              <a:off x="2599509"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8CA6BF0-8547-962F-948D-E67C52A2EE6A}"/>
              </a:ext>
            </a:extLst>
          </p:cNvPr>
          <p:cNvGrpSpPr/>
          <p:nvPr/>
        </p:nvGrpSpPr>
        <p:grpSpPr>
          <a:xfrm>
            <a:off x="7651865" y="3912671"/>
            <a:ext cx="1658982" cy="2612572"/>
            <a:chOff x="940527" y="3959719"/>
            <a:chExt cx="1658982" cy="2612572"/>
          </a:xfrm>
        </p:grpSpPr>
        <p:pic>
          <p:nvPicPr>
            <p:cNvPr id="37" name="图片 36">
              <a:extLst>
                <a:ext uri="{FF2B5EF4-FFF2-40B4-BE49-F238E27FC236}">
                  <a16:creationId xmlns:a16="http://schemas.microsoft.com/office/drawing/2014/main" id="{36AE46AF-D543-F3F1-078E-67B0C3F0E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38" name="文本框 37">
              <a:extLst>
                <a:ext uri="{FF2B5EF4-FFF2-40B4-BE49-F238E27FC236}">
                  <a16:creationId xmlns:a16="http://schemas.microsoft.com/office/drawing/2014/main" id="{552F5D52-8625-0EC5-B59E-6664FBEB4955}"/>
                </a:ext>
              </a:extLst>
            </p:cNvPr>
            <p:cNvSpPr txBox="1"/>
            <p:nvPr/>
          </p:nvSpPr>
          <p:spPr>
            <a:xfrm>
              <a:off x="1420973" y="4857994"/>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04</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文本框 38">
              <a:extLst>
                <a:ext uri="{FF2B5EF4-FFF2-40B4-BE49-F238E27FC236}">
                  <a16:creationId xmlns:a16="http://schemas.microsoft.com/office/drawing/2014/main" id="{9F07B791-BC7B-7A15-0DC0-20D964360E30}"/>
                </a:ext>
              </a:extLst>
            </p:cNvPr>
            <p:cNvSpPr txBox="1"/>
            <p:nvPr/>
          </p:nvSpPr>
          <p:spPr>
            <a:xfrm>
              <a:off x="1182272" y="5476555"/>
              <a:ext cx="1220802" cy="499367"/>
            </a:xfrm>
            <a:prstGeom prst="rect">
              <a:avLst/>
            </a:prstGeom>
            <a:noFill/>
          </p:spPr>
          <p:txBody>
            <a:bodyPr wrap="square" rtlCol="0">
              <a:spAutoFit/>
            </a:bodyPr>
            <a:lstStyle/>
            <a:p>
              <a:pPr algn="ctr">
                <a:lnSpc>
                  <a:spcPct val="150000"/>
                </a:lnSpc>
              </a:pP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实验进展</a:t>
              </a:r>
              <a:endPar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0" name="直接连接符 39">
              <a:extLst>
                <a:ext uri="{FF2B5EF4-FFF2-40B4-BE49-F238E27FC236}">
                  <a16:creationId xmlns:a16="http://schemas.microsoft.com/office/drawing/2014/main" id="{23054B31-2CF3-A9F6-D105-C5FF19FEF8FF}"/>
                </a:ext>
              </a:extLst>
            </p:cNvPr>
            <p:cNvCxnSpPr/>
            <p:nvPr/>
          </p:nvCxnSpPr>
          <p:spPr>
            <a:xfrm>
              <a:off x="94052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913FCB0-738E-4C0D-DCF1-46D7CFE4D924}"/>
                </a:ext>
              </a:extLst>
            </p:cNvPr>
            <p:cNvCxnSpPr/>
            <p:nvPr/>
          </p:nvCxnSpPr>
          <p:spPr>
            <a:xfrm>
              <a:off x="2599509"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smtClean="0"/>
              <a:t>补充说明</a:t>
            </a:r>
            <a:endParaRPr lang="zh-CN" altLang="en-US" dirty="0"/>
          </a:p>
        </p:txBody>
      </p:sp>
      <p:sp>
        <p:nvSpPr>
          <p:cNvPr id="12" name="文本框 11"/>
          <p:cNvSpPr txBox="1"/>
          <p:nvPr/>
        </p:nvSpPr>
        <p:spPr>
          <a:xfrm>
            <a:off x="6956723" y="-1518701"/>
            <a:ext cx="4636206" cy="9325630"/>
          </a:xfrm>
          <a:prstGeom prst="rect">
            <a:avLst/>
          </a:prstGeom>
          <a:noFill/>
        </p:spPr>
        <p:txBody>
          <a:bodyPr wrap="none" rtlCol="0">
            <a:spAutoFit/>
          </a:bodyPr>
          <a:lstStyle/>
          <a:p>
            <a:r>
              <a:rPr lang="en-US" altLang="zh-CN" sz="60000" dirty="0" smtClean="0">
                <a:solidFill>
                  <a:srgbClr val="004F8A"/>
                </a:solidFill>
              </a:rPr>
              <a:t>A</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8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2" name="图片 1"/>
          <p:cNvPicPr>
            <a:picLocks noChangeAspect="1"/>
          </p:cNvPicPr>
          <p:nvPr/>
        </p:nvPicPr>
        <p:blipFill>
          <a:blip r:embed="rId7"/>
          <a:stretch>
            <a:fillRect/>
          </a:stretch>
        </p:blipFill>
        <p:spPr>
          <a:xfrm>
            <a:off x="0" y="2774487"/>
            <a:ext cx="6533124" cy="3452142"/>
          </a:xfrm>
          <a:prstGeom prst="rect">
            <a:avLst/>
          </a:prstGeom>
        </p:spPr>
      </p:pic>
      <p:pic>
        <p:nvPicPr>
          <p:cNvPr id="3" name="图片 2"/>
          <p:cNvPicPr>
            <a:picLocks noChangeAspect="1"/>
          </p:cNvPicPr>
          <p:nvPr/>
        </p:nvPicPr>
        <p:blipFill>
          <a:blip r:embed="rId8"/>
          <a:stretch>
            <a:fillRect/>
          </a:stretch>
        </p:blipFill>
        <p:spPr>
          <a:xfrm>
            <a:off x="393209" y="1459168"/>
            <a:ext cx="5078678" cy="1264625"/>
          </a:xfrm>
          <a:prstGeom prst="rect">
            <a:avLst/>
          </a:prstGeom>
        </p:spPr>
      </p:pic>
      <p:sp>
        <p:nvSpPr>
          <p:cNvPr id="7" name="矩形 57"/>
          <p:cNvSpPr/>
          <p:nvPr>
            <p:custDataLst>
              <p:tags r:id="rId1"/>
            </p:custDataLst>
          </p:nvPr>
        </p:nvSpPr>
        <p:spPr>
          <a:xfrm>
            <a:off x="3473207" y="306898"/>
            <a:ext cx="8155888" cy="507831"/>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学术界有没有粗粒度拟人的现有研究？没有。还在问题提出阶段</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57"/>
          <p:cNvSpPr/>
          <p:nvPr>
            <p:custDataLst>
              <p:tags r:id="rId2"/>
            </p:custDataLst>
          </p:nvPr>
        </p:nvSpPr>
        <p:spPr>
          <a:xfrm>
            <a:off x="1603828" y="1002190"/>
            <a:ext cx="2525485" cy="507831"/>
          </a:xfrm>
          <a:prstGeom prst="rect">
            <a:avLst/>
          </a:prstGeom>
        </p:spPr>
        <p:txBody>
          <a:bodyPr wrap="square">
            <a:spAutoFit/>
          </a:bodyPr>
          <a:lstStyle/>
          <a:p>
            <a:pPr defTabSz="1219200">
              <a:lnSpc>
                <a:spcPct val="150000"/>
              </a:lnSpc>
              <a:spcBef>
                <a:spcPts val="600"/>
              </a:spcBef>
            </a:pPr>
            <a:r>
              <a:rPr lang="en-US" altLang="zh-CN"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EMNLP 2025</a:t>
            </a:r>
            <a:r>
              <a:rPr lang="zh-CN" altLang="en-US"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CMU</a:t>
            </a:r>
          </a:p>
        </p:txBody>
      </p:sp>
      <p:pic>
        <p:nvPicPr>
          <p:cNvPr id="4" name="图片 3"/>
          <p:cNvPicPr>
            <a:picLocks noChangeAspect="1"/>
          </p:cNvPicPr>
          <p:nvPr/>
        </p:nvPicPr>
        <p:blipFill>
          <a:blip r:embed="rId9"/>
          <a:stretch>
            <a:fillRect/>
          </a:stretch>
        </p:blipFill>
        <p:spPr>
          <a:xfrm>
            <a:off x="7082972" y="1345319"/>
            <a:ext cx="4417732" cy="811056"/>
          </a:xfrm>
          <a:prstGeom prst="rect">
            <a:avLst/>
          </a:prstGeom>
        </p:spPr>
      </p:pic>
      <p:sp>
        <p:nvSpPr>
          <p:cNvPr id="9" name="矩形 57"/>
          <p:cNvSpPr/>
          <p:nvPr>
            <p:custDataLst>
              <p:tags r:id="rId3"/>
            </p:custDataLst>
          </p:nvPr>
        </p:nvSpPr>
        <p:spPr>
          <a:xfrm>
            <a:off x="7872687" y="900108"/>
            <a:ext cx="2714172" cy="507831"/>
          </a:xfrm>
          <a:prstGeom prst="rect">
            <a:avLst/>
          </a:prstGeom>
        </p:spPr>
        <p:txBody>
          <a:bodyPr wrap="square">
            <a:spAutoFit/>
          </a:bodyPr>
          <a:lstStyle/>
          <a:p>
            <a:pPr defTabSz="1219200">
              <a:lnSpc>
                <a:spcPct val="150000"/>
              </a:lnSpc>
              <a:spcBef>
                <a:spcPts val="600"/>
              </a:spcBef>
            </a:pPr>
            <a:r>
              <a:rPr lang="en-US" altLang="zh-CN"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ACL 2025</a:t>
            </a:r>
            <a:r>
              <a:rPr lang="zh-CN" altLang="en-US"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Stanford</a:t>
            </a:r>
          </a:p>
        </p:txBody>
      </p:sp>
      <p:pic>
        <p:nvPicPr>
          <p:cNvPr id="5" name="图片 4"/>
          <p:cNvPicPr>
            <a:picLocks noChangeAspect="1"/>
          </p:cNvPicPr>
          <p:nvPr/>
        </p:nvPicPr>
        <p:blipFill>
          <a:blip r:embed="rId10"/>
          <a:stretch>
            <a:fillRect/>
          </a:stretch>
        </p:blipFill>
        <p:spPr>
          <a:xfrm>
            <a:off x="7659881" y="2156375"/>
            <a:ext cx="3263913" cy="1960023"/>
          </a:xfrm>
          <a:prstGeom prst="rect">
            <a:avLst/>
          </a:prstGeom>
        </p:spPr>
      </p:pic>
      <p:sp>
        <p:nvSpPr>
          <p:cNvPr id="11" name="矩形 57"/>
          <p:cNvSpPr/>
          <p:nvPr>
            <p:custDataLst>
              <p:tags r:id="rId4"/>
            </p:custDataLst>
          </p:nvPr>
        </p:nvSpPr>
        <p:spPr>
          <a:xfrm>
            <a:off x="6589486" y="4246642"/>
            <a:ext cx="5602514" cy="2323713"/>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粗粒度拟人是很主观的</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近期研究综述了上世纪以来的研究，建议重新开启对拟人的研究</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150000"/>
              </a:lnSpc>
              <a:spcBef>
                <a:spcPts val="600"/>
              </a:spcBef>
              <a:buFont typeface="Wingdings" panose="05000000000000000000" pitchFamily="2" charset="2"/>
              <a:buChar char="l"/>
            </a:pP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给出</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了对分析维度的建议，具体指标还没有十分明确</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1914064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5" name="图片 4"/>
          <p:cNvPicPr>
            <a:picLocks noChangeAspect="1"/>
          </p:cNvPicPr>
          <p:nvPr/>
        </p:nvPicPr>
        <p:blipFill>
          <a:blip r:embed="rId6"/>
          <a:stretch>
            <a:fillRect/>
          </a:stretch>
        </p:blipFill>
        <p:spPr>
          <a:xfrm>
            <a:off x="9398001" y="1323741"/>
            <a:ext cx="2317246" cy="3112463"/>
          </a:xfrm>
          <a:prstGeom prst="rect">
            <a:avLst/>
          </a:prstGeom>
        </p:spPr>
      </p:pic>
      <p:pic>
        <p:nvPicPr>
          <p:cNvPr id="6" name="图片 5"/>
          <p:cNvPicPr>
            <a:picLocks noChangeAspect="1"/>
          </p:cNvPicPr>
          <p:nvPr/>
        </p:nvPicPr>
        <p:blipFill>
          <a:blip r:embed="rId7"/>
          <a:stretch>
            <a:fillRect/>
          </a:stretch>
        </p:blipFill>
        <p:spPr>
          <a:xfrm>
            <a:off x="1375374" y="1244892"/>
            <a:ext cx="5921253" cy="2164268"/>
          </a:xfrm>
          <a:prstGeom prst="rect">
            <a:avLst/>
          </a:prstGeom>
        </p:spPr>
      </p:pic>
      <p:sp>
        <p:nvSpPr>
          <p:cNvPr id="9" name="矩形 57"/>
          <p:cNvSpPr/>
          <p:nvPr>
            <p:custDataLst>
              <p:tags r:id="rId1"/>
            </p:custDataLst>
          </p:nvPr>
        </p:nvSpPr>
        <p:spPr>
          <a:xfrm>
            <a:off x="873227" y="897517"/>
            <a:ext cx="10993902" cy="458908"/>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既然我们需要更拟人的文本。为什么不将人类文本训进大模型 或 直接让大模型改写人类文本？</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57"/>
          <p:cNvSpPr/>
          <p:nvPr>
            <p:custDataLst>
              <p:tags r:id="rId2"/>
            </p:custDataLst>
          </p:nvPr>
        </p:nvSpPr>
        <p:spPr>
          <a:xfrm>
            <a:off x="109108" y="5008900"/>
            <a:ext cx="11957091" cy="1908215"/>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单纯只是训进去了而已的话，模型生成是不可能符合预期的，否则，统统预训练不就可以了？还要什么 </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SFT</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a:t>
            </a:r>
          </a:p>
          <a:p>
            <a:pPr marL="342900" indent="-342900" defTabSz="1219200">
              <a:lnSpc>
                <a:spcPct val="20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SFT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模仿的结果有好有坏。需要通过强化学习不断朝着预期的方向激发</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通用能力是正确推理</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打分的前提、核心</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57"/>
          <p:cNvSpPr/>
          <p:nvPr>
            <p:custDataLst>
              <p:tags r:id="rId3"/>
            </p:custDataLst>
          </p:nvPr>
        </p:nvSpPr>
        <p:spPr>
          <a:xfrm>
            <a:off x="109108" y="3173646"/>
            <a:ext cx="9103359" cy="1747723"/>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近期</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研究指出，人</a:t>
            </a: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机混合</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文本应当被视作单独类别，简单视作人</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机训练检测器，检测效果将高度不确定，检测器拟人打分将会不可靠</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应用层面，垂域人类文本确实有用，本身面向垂域任务就是要训进大模型的</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0169499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sp>
        <p:nvSpPr>
          <p:cNvPr id="4" name="矩形 57"/>
          <p:cNvSpPr/>
          <p:nvPr>
            <p:custDataLst>
              <p:tags r:id="rId1"/>
            </p:custDataLst>
          </p:nvPr>
        </p:nvSpPr>
        <p:spPr>
          <a:xfrm>
            <a:off x="2203208" y="986777"/>
            <a:ext cx="8155888" cy="458908"/>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既然我们需要更拟人的文本。为什么不直接知识蒸馏 或 只用满血版？</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5"/>
          <a:stretch>
            <a:fillRect/>
          </a:stretch>
        </p:blipFill>
        <p:spPr>
          <a:xfrm>
            <a:off x="267285" y="1540775"/>
            <a:ext cx="6799583" cy="1872350"/>
          </a:xfrm>
          <a:prstGeom prst="rect">
            <a:avLst/>
          </a:prstGeom>
        </p:spPr>
      </p:pic>
      <p:sp>
        <p:nvSpPr>
          <p:cNvPr id="6" name="矩形 57"/>
          <p:cNvSpPr/>
          <p:nvPr>
            <p:custDataLst>
              <p:tags r:id="rId2"/>
            </p:custDataLst>
          </p:nvPr>
        </p:nvSpPr>
        <p:spPr>
          <a:xfrm>
            <a:off x="0" y="4072411"/>
            <a:ext cx="12192001" cy="2015936"/>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M4</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RAID </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在内等诸多过去研究表明，增加大模型选择的多样性，尤其要包含许多小参数量的大模型，对检测器学习是有很大帮助的</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en-US" altLang="zh-CN" sz="20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CogLM</a:t>
            </a:r>
            <a:r>
              <a:rPr lang="en-US" altLang="zh-CN"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通过相关指标分析，指出可以将不同参数量大模型视作不同年龄人类，具备独有风格</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6"/>
          <a:stretch>
            <a:fillRect/>
          </a:stretch>
        </p:blipFill>
        <p:spPr>
          <a:xfrm>
            <a:off x="7138248" y="1438664"/>
            <a:ext cx="4732430" cy="2697714"/>
          </a:xfrm>
          <a:prstGeom prst="rect">
            <a:avLst/>
          </a:prstGeom>
        </p:spPr>
      </p:pic>
    </p:spTree>
    <p:extLst>
      <p:ext uri="{BB962C8B-B14F-4D97-AF65-F5344CB8AC3E}">
        <p14:creationId xmlns:p14="http://schemas.microsoft.com/office/powerpoint/2010/main" val="253424342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4" name="图片 3"/>
          <p:cNvPicPr>
            <a:picLocks noChangeAspect="1"/>
          </p:cNvPicPr>
          <p:nvPr/>
        </p:nvPicPr>
        <p:blipFill>
          <a:blip r:embed="rId6"/>
          <a:stretch>
            <a:fillRect/>
          </a:stretch>
        </p:blipFill>
        <p:spPr>
          <a:xfrm>
            <a:off x="631372" y="3757820"/>
            <a:ext cx="4303485" cy="2875674"/>
          </a:xfrm>
          <a:prstGeom prst="rect">
            <a:avLst/>
          </a:prstGeom>
        </p:spPr>
      </p:pic>
      <p:sp>
        <p:nvSpPr>
          <p:cNvPr id="5" name="矩形 57"/>
          <p:cNvSpPr/>
          <p:nvPr>
            <p:custDataLst>
              <p:tags r:id="rId1"/>
            </p:custDataLst>
          </p:nvPr>
        </p:nvSpPr>
        <p:spPr>
          <a:xfrm>
            <a:off x="6977111" y="10899"/>
            <a:ext cx="3780971" cy="507831"/>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现有的对抗微调相关工作</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7"/>
          <a:stretch>
            <a:fillRect/>
          </a:stretch>
        </p:blipFill>
        <p:spPr>
          <a:xfrm>
            <a:off x="7099446" y="529200"/>
            <a:ext cx="4531075" cy="4002385"/>
          </a:xfrm>
          <a:prstGeom prst="rect">
            <a:avLst/>
          </a:prstGeom>
        </p:spPr>
      </p:pic>
      <p:sp>
        <p:nvSpPr>
          <p:cNvPr id="8" name="矩形 57"/>
          <p:cNvSpPr/>
          <p:nvPr>
            <p:custDataLst>
              <p:tags r:id="rId2"/>
            </p:custDataLst>
          </p:nvPr>
        </p:nvSpPr>
        <p:spPr>
          <a:xfrm>
            <a:off x="5264838" y="4395787"/>
            <a:ext cx="6927161" cy="2462213"/>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RADAR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将对抗集成到 </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PPO step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这</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有助于更精细更自动化</a:t>
            </a: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持续提升。但稳定性差，收敛方向难以保证完全正确。</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且只能完全 </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1v1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对抗，经验不足</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57"/>
          <p:cNvSpPr/>
          <p:nvPr>
            <p:custDataLst>
              <p:tags r:id="rId3"/>
            </p:custDataLst>
          </p:nvPr>
        </p:nvSpPr>
        <p:spPr>
          <a:xfrm>
            <a:off x="274604" y="1529252"/>
            <a:ext cx="6655968" cy="1908215"/>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为解决直接对抗不可行的问题</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RADAR</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：检测器 和 释义器（人机混合文本） 对抗</a:t>
            </a: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20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RADAR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也明确提出他们试图解决的是释义文本检测问题</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32060817"/>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pic>
        <p:nvPicPr>
          <p:cNvPr id="17" name="图片 16"/>
          <p:cNvPicPr>
            <a:picLocks noChangeAspect="1"/>
          </p:cNvPicPr>
          <p:nvPr/>
        </p:nvPicPr>
        <p:blipFill>
          <a:blip r:embed="rId7"/>
          <a:stretch>
            <a:fillRect/>
          </a:stretch>
        </p:blipFill>
        <p:spPr>
          <a:xfrm>
            <a:off x="5510636" y="553863"/>
            <a:ext cx="6561389" cy="5707875"/>
          </a:xfrm>
          <a:prstGeom prst="rect">
            <a:avLst/>
          </a:prstGeom>
        </p:spPr>
      </p:pic>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11" name="图片 10"/>
          <p:cNvPicPr>
            <a:picLocks noChangeAspect="1"/>
          </p:cNvPicPr>
          <p:nvPr/>
        </p:nvPicPr>
        <p:blipFill>
          <a:blip r:embed="rId8"/>
          <a:stretch>
            <a:fillRect/>
          </a:stretch>
        </p:blipFill>
        <p:spPr>
          <a:xfrm>
            <a:off x="116603" y="1373593"/>
            <a:ext cx="5394035" cy="2705393"/>
          </a:xfrm>
          <a:prstGeom prst="rect">
            <a:avLst/>
          </a:prstGeom>
        </p:spPr>
      </p:pic>
      <p:sp>
        <p:nvSpPr>
          <p:cNvPr id="13" name="矩形 57"/>
          <p:cNvSpPr/>
          <p:nvPr>
            <p:custDataLst>
              <p:tags r:id="rId1"/>
            </p:custDataLst>
          </p:nvPr>
        </p:nvSpPr>
        <p:spPr>
          <a:xfrm>
            <a:off x="8380606" y="504537"/>
            <a:ext cx="1007809" cy="499624"/>
          </a:xfrm>
          <a:prstGeom prst="rect">
            <a:avLst/>
          </a:prstGeom>
        </p:spPr>
        <p:txBody>
          <a:bodyPr wrap="square">
            <a:spAutoFit/>
          </a:bodyPr>
          <a:lstStyle/>
          <a:p>
            <a:pPr defTabSz="1219200">
              <a:lnSpc>
                <a:spcPct val="150000"/>
              </a:lnSpc>
              <a:spcBef>
                <a:spcPts val="600"/>
              </a:spcBef>
            </a:pP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拟人</a:t>
            </a:r>
            <a:endPar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57"/>
          <p:cNvSpPr/>
          <p:nvPr>
            <p:custDataLst>
              <p:tags r:id="rId2"/>
            </p:custDataLst>
          </p:nvPr>
        </p:nvSpPr>
        <p:spPr>
          <a:xfrm>
            <a:off x="2308317" y="1086940"/>
            <a:ext cx="1010605" cy="499624"/>
          </a:xfrm>
          <a:prstGeom prst="rect">
            <a:avLst/>
          </a:prstGeom>
        </p:spPr>
        <p:txBody>
          <a:bodyPr wrap="square">
            <a:spAutoFit/>
          </a:bodyPr>
          <a:lstStyle/>
          <a:p>
            <a:pPr defTabSz="1219200">
              <a:lnSpc>
                <a:spcPct val="150000"/>
              </a:lnSpc>
              <a:spcBef>
                <a:spcPts val="600"/>
              </a:spcBef>
            </a:pP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不拟人</a:t>
            </a:r>
            <a:endPar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8074" y="5294299"/>
            <a:ext cx="661082" cy="661082"/>
          </a:xfrm>
          <a:prstGeom prst="rect">
            <a:avLst/>
          </a:prstGeom>
        </p:spPr>
      </p:pic>
      <p:sp>
        <p:nvSpPr>
          <p:cNvPr id="19" name="矩形 57"/>
          <p:cNvSpPr/>
          <p:nvPr>
            <p:custDataLst>
              <p:tags r:id="rId3"/>
            </p:custDataLst>
          </p:nvPr>
        </p:nvSpPr>
        <p:spPr>
          <a:xfrm>
            <a:off x="7119145" y="4938281"/>
            <a:ext cx="5012868" cy="1554272"/>
          </a:xfrm>
          <a:prstGeom prst="rect">
            <a:avLst/>
          </a:prstGeom>
        </p:spPr>
        <p:txBody>
          <a:bodyPr wrap="square">
            <a:spAutoFit/>
          </a:bodyPr>
          <a:lstStyle/>
          <a:p>
            <a:pPr defTabSz="1219200">
              <a:lnSpc>
                <a:spcPct val="150000"/>
              </a:lnSpc>
              <a:spcBef>
                <a:spcPts val="600"/>
              </a:spcBef>
            </a:pP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冯老师</a:t>
            </a:r>
            <a:r>
              <a:rPr lang="en-US" altLang="zh-CN"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小孩妈妈才多大</a:t>
            </a:r>
            <a:r>
              <a:rPr lang="en-US" altLang="zh-CN"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医生都比孩子妈妈岁数大喊人家阿姨</a:t>
            </a:r>
            <a:r>
              <a:rPr lang="en-US" altLang="zh-CN"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这是常识问题。</a:t>
            </a:r>
            <a:endParaRPr lang="en-US" altLang="zh-CN"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lnSpc>
                <a:spcPct val="150000"/>
              </a:lnSpc>
              <a:spcBef>
                <a:spcPts val="600"/>
              </a:spcBef>
            </a:pPr>
            <a:r>
              <a:rPr lang="zh-CN" altLang="en-US" sz="20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语气没问题。</a:t>
            </a:r>
            <a:endPar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10"/>
          <a:stretch>
            <a:fillRect/>
          </a:stretch>
        </p:blipFill>
        <p:spPr>
          <a:xfrm>
            <a:off x="263787" y="5530493"/>
            <a:ext cx="4366270" cy="1064615"/>
          </a:xfrm>
          <a:prstGeom prst="rect">
            <a:avLst/>
          </a:prstGeom>
        </p:spPr>
      </p:pic>
      <p:sp>
        <p:nvSpPr>
          <p:cNvPr id="24" name="矩形 57"/>
          <p:cNvSpPr/>
          <p:nvPr>
            <p:custDataLst>
              <p:tags r:id="rId4"/>
            </p:custDataLst>
          </p:nvPr>
        </p:nvSpPr>
        <p:spPr>
          <a:xfrm>
            <a:off x="387158" y="4176018"/>
            <a:ext cx="5063489" cy="1200329"/>
          </a:xfrm>
          <a:prstGeom prst="rect">
            <a:avLst/>
          </a:prstGeom>
        </p:spPr>
        <p:txBody>
          <a:bodyPr wrap="square">
            <a:spAutoFit/>
          </a:bodyPr>
          <a:lstStyle/>
          <a:p>
            <a:pPr marL="342900" indent="-342900" defTabSz="1219200">
              <a:lnSpc>
                <a:spcPct val="200000"/>
              </a:lnSpc>
              <a:spcBef>
                <a:spcPts val="600"/>
              </a:spcBef>
              <a:buFont typeface="Wingdings" panose="05000000000000000000" pitchFamily="2" charset="2"/>
              <a:buChar char="l"/>
            </a:pP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从 提示词优化 和 强化学习规则化奖励 优化两方面角度针对性地细节改进</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302859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12" name="图片 11"/>
          <p:cNvPicPr>
            <a:picLocks noChangeAspect="1"/>
          </p:cNvPicPr>
          <p:nvPr/>
        </p:nvPicPr>
        <p:blipFill>
          <a:blip r:embed="rId6"/>
          <a:stretch>
            <a:fillRect/>
          </a:stretch>
        </p:blipFill>
        <p:spPr>
          <a:xfrm>
            <a:off x="8021627" y="3105693"/>
            <a:ext cx="3451916" cy="2893453"/>
          </a:xfrm>
          <a:prstGeom prst="rect">
            <a:avLst/>
          </a:prstGeom>
        </p:spPr>
      </p:pic>
      <p:sp>
        <p:nvSpPr>
          <p:cNvPr id="15" name="矩形 57"/>
          <p:cNvSpPr/>
          <p:nvPr>
            <p:custDataLst>
              <p:tags r:id="rId1"/>
            </p:custDataLst>
          </p:nvPr>
        </p:nvSpPr>
        <p:spPr>
          <a:xfrm>
            <a:off x="6671655" y="140648"/>
            <a:ext cx="5412656" cy="2693045"/>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五维度指标分析</a:t>
            </a:r>
          </a:p>
          <a:p>
            <a:pPr marL="342900" indent="-342900" defTabSz="1219200">
              <a:lnSpc>
                <a:spcPct val="150000"/>
              </a:lnSpc>
              <a:spcBef>
                <a:spcPts val="600"/>
              </a:spcBef>
              <a:buFont typeface="Wingdings" panose="05000000000000000000" charset="0"/>
              <a:buChar char="Ø"/>
            </a:pP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内容相似度：</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ROUGE</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BLEU</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METEOR</a:t>
            </a:r>
          </a:p>
          <a:p>
            <a:pPr marL="342900" indent="-342900" defTabSz="1219200">
              <a:lnSpc>
                <a:spcPct val="150000"/>
              </a:lnSpc>
              <a:spcBef>
                <a:spcPts val="600"/>
              </a:spcBef>
              <a:buFont typeface="Wingdings" panose="05000000000000000000" charset="0"/>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语义</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相似度：</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SIMCSE</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UniLM</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BERTScore</a:t>
            </a:r>
            <a:endPar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150000"/>
              </a:lnSpc>
              <a:spcBef>
                <a:spcPts val="600"/>
              </a:spcBef>
              <a:buFont typeface="Wingdings" panose="05000000000000000000" charset="0"/>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词汇多样性：</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词袋 </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2-gram </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多样性、</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MATTR</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MTLD</a:t>
            </a:r>
          </a:p>
          <a:p>
            <a:pPr marL="342900" indent="-342900" defTabSz="1219200">
              <a:lnSpc>
                <a:spcPct val="150000"/>
              </a:lnSpc>
              <a:spcBef>
                <a:spcPts val="600"/>
              </a:spcBef>
              <a:buFont typeface="Wingdings" panose="05000000000000000000" charset="0"/>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文本</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可读性：</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Flesch-Kincaid</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SMOG</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Dale-</a:t>
            </a:r>
            <a:r>
              <a:rPr lang="en-US" altLang="zh-CN" sz="1600"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Chall</a:t>
            </a:r>
            <a:endParaRPr lang="en-US" altLang="zh-CN" sz="16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219200">
              <a:lnSpc>
                <a:spcPct val="150000"/>
              </a:lnSpc>
              <a:spcBef>
                <a:spcPts val="600"/>
              </a:spcBef>
              <a:buFont typeface="Wingdings" panose="05000000000000000000" charset="0"/>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情感</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一致性：</a:t>
            </a: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基于积极、中性、消极占比，余弦相似度</a:t>
            </a:r>
          </a:p>
        </p:txBody>
      </p:sp>
      <p:pic>
        <p:nvPicPr>
          <p:cNvPr id="2" name="图片 1"/>
          <p:cNvPicPr>
            <a:picLocks noChangeAspect="1"/>
          </p:cNvPicPr>
          <p:nvPr/>
        </p:nvPicPr>
        <p:blipFill>
          <a:blip r:embed="rId7"/>
          <a:stretch>
            <a:fillRect/>
          </a:stretch>
        </p:blipFill>
        <p:spPr>
          <a:xfrm>
            <a:off x="158604" y="1167761"/>
            <a:ext cx="6066207" cy="1665932"/>
          </a:xfrm>
          <a:prstGeom prst="rect">
            <a:avLst/>
          </a:prstGeom>
        </p:spPr>
      </p:pic>
      <p:sp>
        <p:nvSpPr>
          <p:cNvPr id="16" name="矩形 57"/>
          <p:cNvSpPr/>
          <p:nvPr>
            <p:custDataLst>
              <p:tags r:id="rId2"/>
            </p:custDataLst>
          </p:nvPr>
        </p:nvSpPr>
        <p:spPr>
          <a:xfrm>
            <a:off x="53153" y="2924924"/>
            <a:ext cx="6977029" cy="1766317"/>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过去</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的探索，如：</a:t>
            </a:r>
            <a:endPar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marL="285750" indent="-285750" defTabSz="1219200">
              <a:lnSpc>
                <a:spcPct val="150000"/>
              </a:lnSpc>
              <a:spcBef>
                <a:spcPts val="600"/>
              </a:spcBef>
              <a:buFont typeface="Arial" panose="020B0604020202020204" pitchFamily="34" charset="0"/>
              <a:buChar char="•"/>
            </a:pPr>
            <a:r>
              <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M4</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：他们探索对比了词袋 </a:t>
            </a:r>
            <a:r>
              <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2-gram </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多样性，发现单 </a:t>
            </a:r>
            <a:r>
              <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LLM </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生成</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文本词汇多样性远小于人类，多 </a:t>
            </a:r>
            <a:r>
              <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LLM </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去</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重甚至会高于人类，以此指出 </a:t>
            </a:r>
            <a:r>
              <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multi-generator </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的意义</a:t>
            </a:r>
            <a:endPar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8" name="矩形 57"/>
          <p:cNvSpPr/>
          <p:nvPr>
            <p:custDataLst>
              <p:tags r:id="rId3"/>
            </p:custDataLst>
          </p:nvPr>
        </p:nvSpPr>
        <p:spPr>
          <a:xfrm>
            <a:off x="53152" y="4941765"/>
            <a:ext cx="6977029" cy="923330"/>
          </a:xfrm>
          <a:prstGeom prst="rect">
            <a:avLst/>
          </a:prstGeom>
        </p:spPr>
        <p:txBody>
          <a:bodyPr wrap="square">
            <a:spAutoFit/>
          </a:bodyPr>
          <a:lstStyle/>
          <a:p>
            <a:pPr marL="342900" indent="-342900" defTabSz="1219200">
              <a:lnSpc>
                <a:spcPct val="150000"/>
              </a:lnSpc>
              <a:spcBef>
                <a:spcPts val="600"/>
              </a:spcBef>
              <a:buFont typeface="Wingdings" panose="05000000000000000000" pitchFamily="2" charset="2"/>
              <a:buChar char="l"/>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通过</a:t>
            </a:r>
            <a:r>
              <a:rPr lang="zh-CN" altLang="en-US"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rPr>
              <a:t>多维度可视化指标分析，我与过去研究形成双边验证，再次证明拟人</a:t>
            </a:r>
            <a:endParaRPr lang="en-US" altLang="zh-CN" dirty="0" smtClean="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9199676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补充说明</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smtClean="0">
                <a:solidFill>
                  <a:schemeClr val="tx1">
                    <a:lumMod val="50000"/>
                    <a:lumOff val="50000"/>
                  </a:schemeClr>
                </a:solidFill>
              </a:rPr>
              <a:t>Appendix</a:t>
            </a:r>
            <a:endParaRPr lang="en-US" altLang="zh-CN" sz="1600" dirty="0">
              <a:solidFill>
                <a:schemeClr val="tx1">
                  <a:lumMod val="50000"/>
                  <a:lumOff val="50000"/>
                </a:schemeClr>
              </a:solidFill>
            </a:endParaRPr>
          </a:p>
        </p:txBody>
      </p:sp>
      <p:pic>
        <p:nvPicPr>
          <p:cNvPr id="8" name="图片 7"/>
          <p:cNvPicPr>
            <a:picLocks noChangeAspect="1"/>
          </p:cNvPicPr>
          <p:nvPr/>
        </p:nvPicPr>
        <p:blipFill>
          <a:blip r:embed="rId4"/>
          <a:stretch>
            <a:fillRect/>
          </a:stretch>
        </p:blipFill>
        <p:spPr>
          <a:xfrm>
            <a:off x="4301900" y="1567153"/>
            <a:ext cx="7714633" cy="4300277"/>
          </a:xfrm>
          <a:prstGeom prst="rect">
            <a:avLst/>
          </a:prstGeom>
        </p:spPr>
      </p:pic>
      <p:sp>
        <p:nvSpPr>
          <p:cNvPr id="9" name="矩形 57"/>
          <p:cNvSpPr/>
          <p:nvPr>
            <p:custDataLst>
              <p:tags r:id="rId1"/>
            </p:custDataLst>
          </p:nvPr>
        </p:nvSpPr>
        <p:spPr>
          <a:xfrm>
            <a:off x="93616" y="1270469"/>
            <a:ext cx="4081744" cy="4893647"/>
          </a:xfrm>
          <a:prstGeom prst="rect">
            <a:avLst/>
          </a:prstGeom>
        </p:spPr>
        <p:txBody>
          <a:bodyPr wrap="square">
            <a:spAutoFit/>
          </a:bodyPr>
          <a:lstStyle/>
          <a:p>
            <a:pPr marL="285750" indent="-285750" defTabSz="1219200">
              <a:lnSpc>
                <a:spcPct val="15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RLHF</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：人类偏好数据集，用来训练奖励模型，从而用于强化学习</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1219200">
              <a:lnSpc>
                <a:spcPct val="15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RLAIF</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：本质就是知识蒸馏。由领域内更加强大的专家模型作为 </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teacher model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指导学习</a:t>
            </a:r>
            <a:endPar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1219200">
              <a:lnSpc>
                <a:spcPct val="150000"/>
              </a:lnSpc>
              <a:spcBef>
                <a:spcPts val="600"/>
              </a:spcBef>
              <a:buFont typeface="Wingdings" panose="05000000000000000000" pitchFamily="2" charset="2"/>
              <a:buChar char="l"/>
            </a:pP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1219200">
              <a:lnSpc>
                <a:spcPct val="150000"/>
              </a:lnSpc>
              <a:spcBef>
                <a:spcPts val="600"/>
              </a:spcBef>
              <a:buFont typeface="Wingdings" panose="05000000000000000000" pitchFamily="2" charset="2"/>
              <a:buChar char="l"/>
            </a:pP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RLDF</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：介于</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RLHF</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RLAIF</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之间。训练 </a:t>
            </a:r>
            <a:r>
              <a:rPr lang="en-US" altLang="zh-CN"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dirty="0" err="1"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oberta</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检测器需要：人类文本</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机器生成文本。机器文本来源可以是</a:t>
            </a:r>
            <a:r>
              <a:rPr lang="en-US" altLang="zh-CN"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multi-model</a:t>
            </a:r>
            <a:r>
              <a:rPr lang="zh-CN" altLang="en-US"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的，来自领域内多个专家大模型生成</a:t>
            </a: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7195032"/>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a:t>研究背景</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研究</a:t>
            </a:r>
            <a:r>
              <a:rPr lang="zh-CN" altLang="en-US" dirty="0" smtClean="0"/>
              <a:t>背景</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375829" y="1059433"/>
            <a:ext cx="10167480" cy="2308324"/>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sz="1800" b="1" kern="100" dirty="0" smtClean="0">
                <a:effectLst/>
                <a:latin typeface="微软雅黑" panose="020B0503020204020204" pitchFamily="34" charset="-122"/>
                <a:ea typeface="微软雅黑" panose="020B0503020204020204" pitchFamily="34" charset="-122"/>
              </a:rPr>
              <a:t>项目来源：</a:t>
            </a:r>
            <a:r>
              <a:rPr lang="zh-CN" altLang="en-US" sz="1800" kern="100" dirty="0" smtClean="0">
                <a:effectLst/>
                <a:latin typeface="微软雅黑" panose="020B0503020204020204" pitchFamily="34" charset="-122"/>
                <a:ea typeface="微软雅黑" panose="020B0503020204020204" pitchFamily="34" charset="-122"/>
              </a:rPr>
              <a:t>儿科医院拟人化问诊，我负责拟人化改写</a:t>
            </a:r>
            <a:endParaRPr lang="en-US" altLang="zh-CN" sz="1800" kern="100" dirty="0" smtClean="0">
              <a:effectLst/>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研究方向：</a:t>
            </a:r>
            <a:r>
              <a:rPr lang="en-US" altLang="zh-CN" kern="100" dirty="0" smtClean="0">
                <a:latin typeface="微软雅黑" panose="020B0503020204020204" pitchFamily="34" charset="-122"/>
                <a:ea typeface="微软雅黑" panose="020B0503020204020204" pitchFamily="34" charset="-122"/>
              </a:rPr>
              <a:t>AIGT Detection</a:t>
            </a:r>
            <a:r>
              <a:rPr lang="zh-CN" altLang="en-US" kern="100" dirty="0" smtClean="0">
                <a:latin typeface="微软雅黑" panose="020B0503020204020204" pitchFamily="34" charset="-122"/>
                <a:ea typeface="微软雅黑" panose="020B0503020204020204" pitchFamily="34" charset="-122"/>
              </a:rPr>
              <a:t>。我在其中作为进攻方，提高拟人化程度，绕过</a:t>
            </a:r>
            <a:r>
              <a:rPr lang="en-US" altLang="zh-CN" kern="100" dirty="0" smtClean="0">
                <a:latin typeface="微软雅黑" panose="020B0503020204020204" pitchFamily="34" charset="-122"/>
                <a:ea typeface="微软雅黑" panose="020B0503020204020204" pitchFamily="34" charset="-122"/>
              </a:rPr>
              <a:t>AI</a:t>
            </a:r>
            <a:r>
              <a:rPr lang="zh-CN" altLang="en-US" kern="100" dirty="0" smtClean="0">
                <a:latin typeface="微软雅黑" panose="020B0503020204020204" pitchFamily="34" charset="-122"/>
                <a:ea typeface="微软雅黑" panose="020B0503020204020204" pitchFamily="34" charset="-122"/>
              </a:rPr>
              <a:t>文本检测器的检测</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应用价值：</a:t>
            </a:r>
            <a:r>
              <a:rPr lang="zh-CN" altLang="en-US" kern="100" dirty="0" smtClean="0">
                <a:latin typeface="微软雅黑" panose="020B0503020204020204" pitchFamily="34" charset="-122"/>
                <a:ea typeface="微软雅黑" panose="020B0503020204020204" pitchFamily="34" charset="-122"/>
              </a:rPr>
              <a:t>优化用户体验、提升用户友好度</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effectLst/>
                <a:latin typeface="微软雅黑" panose="020B0503020204020204" pitchFamily="34" charset="-122"/>
                <a:ea typeface="微软雅黑" panose="020B0503020204020204" pitchFamily="34" charset="-122"/>
              </a:rPr>
              <a:t>学术价值：</a:t>
            </a:r>
            <a:r>
              <a:rPr lang="zh-CN" altLang="en-US" kern="100" dirty="0" smtClean="0">
                <a:effectLst/>
                <a:latin typeface="微软雅黑" panose="020B0503020204020204" pitchFamily="34" charset="-122"/>
                <a:ea typeface="微软雅黑" panose="020B0503020204020204" pitchFamily="34" charset="-122"/>
              </a:rPr>
              <a:t>为 </a:t>
            </a:r>
            <a:r>
              <a:rPr lang="en-US" altLang="zh-CN" kern="100" dirty="0" smtClean="0">
                <a:effectLst/>
                <a:latin typeface="微软雅黑" panose="020B0503020204020204" pitchFamily="34" charset="-122"/>
                <a:ea typeface="微软雅黑" panose="020B0503020204020204" pitchFamily="34" charset="-122"/>
              </a:rPr>
              <a:t>AIGT Detection </a:t>
            </a:r>
            <a:r>
              <a:rPr lang="zh-CN" altLang="en-US" kern="100" dirty="0" smtClean="0">
                <a:effectLst/>
                <a:latin typeface="微软雅黑" panose="020B0503020204020204" pitchFamily="34" charset="-122"/>
                <a:ea typeface="微软雅黑" panose="020B0503020204020204" pitchFamily="34" charset="-122"/>
              </a:rPr>
              <a:t>领域的攻防</a:t>
            </a:r>
            <a:r>
              <a:rPr lang="zh-CN" altLang="en-US" kern="100" dirty="0">
                <a:latin typeface="微软雅黑" panose="020B0503020204020204" pitchFamily="34" charset="-122"/>
                <a:ea typeface="微软雅黑" panose="020B0503020204020204" pitchFamily="34" charset="-122"/>
              </a:rPr>
              <a:t>研究</a:t>
            </a:r>
            <a:r>
              <a:rPr lang="zh-CN" altLang="en-US" kern="100" dirty="0" smtClean="0">
                <a:effectLst/>
                <a:latin typeface="微软雅黑" panose="020B0503020204020204" pitchFamily="34" charset="-122"/>
                <a:ea typeface="微软雅黑" panose="020B0503020204020204" pitchFamily="34" charset="-122"/>
              </a:rPr>
              <a:t>，提供切实贡献与有益启发</a:t>
            </a:r>
            <a:endParaRPr lang="en-US" altLang="zh-CN" kern="100" dirty="0">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2" name="图片 1"/>
          <p:cNvPicPr>
            <a:picLocks noChangeAspect="1"/>
          </p:cNvPicPr>
          <p:nvPr/>
        </p:nvPicPr>
        <p:blipFill>
          <a:blip r:embed="rId3"/>
          <a:stretch>
            <a:fillRect/>
          </a:stretch>
        </p:blipFill>
        <p:spPr>
          <a:xfrm>
            <a:off x="7003473" y="3509633"/>
            <a:ext cx="4677995" cy="2911236"/>
          </a:xfrm>
          <a:prstGeom prst="rect">
            <a:avLst/>
          </a:prstGeom>
        </p:spPr>
      </p:pic>
      <p:pic>
        <p:nvPicPr>
          <p:cNvPr id="4" name="图片 3"/>
          <p:cNvPicPr>
            <a:picLocks noChangeAspect="1"/>
          </p:cNvPicPr>
          <p:nvPr/>
        </p:nvPicPr>
        <p:blipFill>
          <a:blip r:embed="rId4"/>
          <a:stretch>
            <a:fillRect/>
          </a:stretch>
        </p:blipFill>
        <p:spPr>
          <a:xfrm>
            <a:off x="66466" y="3445601"/>
            <a:ext cx="6477878" cy="3291676"/>
          </a:xfrm>
          <a:prstGeom prst="rect">
            <a:avLst/>
          </a:prstGeom>
        </p:spPr>
      </p:pic>
      <p:sp>
        <p:nvSpPr>
          <p:cNvPr id="7" name="矩形 6"/>
          <p:cNvSpPr/>
          <p:nvPr/>
        </p:nvSpPr>
        <p:spPr>
          <a:xfrm rot="1505129">
            <a:off x="-84957" y="5037398"/>
            <a:ext cx="6670733"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9083600">
            <a:off x="-11404" y="5068579"/>
            <a:ext cx="6523625"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735737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研究</a:t>
            </a:r>
            <a:r>
              <a:rPr lang="zh-CN" altLang="en-US" dirty="0" smtClean="0"/>
              <a:t>背景</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1" y="1068701"/>
            <a:ext cx="5237017" cy="5424562"/>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kern="100" dirty="0" smtClean="0">
                <a:latin typeface="微软雅黑" panose="020B0503020204020204" pitchFamily="34" charset="-122"/>
                <a:ea typeface="微软雅黑" panose="020B0503020204020204" pitchFamily="34" charset="-122"/>
              </a:rPr>
              <a:t>大模型不断发展与进化，</a:t>
            </a:r>
            <a:r>
              <a:rPr lang="en-US" altLang="zh-CN" kern="100" dirty="0" smtClean="0">
                <a:latin typeface="微软雅黑" panose="020B0503020204020204" pitchFamily="34" charset="-122"/>
                <a:ea typeface="微软雅黑" panose="020B0503020204020204" pitchFamily="34" charset="-122"/>
              </a:rPr>
              <a:t>AI </a:t>
            </a:r>
            <a:r>
              <a:rPr lang="zh-CN" altLang="en-US" kern="100" dirty="0" smtClean="0">
                <a:latin typeface="微软雅黑" panose="020B0503020204020204" pitchFamily="34" charset="-122"/>
                <a:ea typeface="微软雅黑" panose="020B0503020204020204" pitchFamily="34" charset="-122"/>
              </a:rPr>
              <a:t>文本越来越难以与人类文本区分</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kern="100" dirty="0" smtClean="0">
                <a:latin typeface="微软雅黑" panose="020B0503020204020204" pitchFamily="34" charset="-122"/>
                <a:ea typeface="微软雅黑" panose="020B0503020204020204" pitchFamily="34" charset="-122"/>
              </a:rPr>
              <a:t>恶意用于虚假信息生成，操作门槛与成本极低</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虚假新闻</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网络谣言</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垃圾邮件</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学术不端</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网络诈骗</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rPr>
              <a:t>模型自噬障碍</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研究意义：</a:t>
            </a:r>
            <a:endParaRPr lang="en-US" altLang="zh-CN" b="1"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为预防上述风险，一个高效、鲁棒的 </a:t>
            </a:r>
            <a:r>
              <a:rPr lang="en-US" altLang="zh-CN" kern="100" dirty="0" smtClean="0">
                <a:latin typeface="微软雅黑" panose="020B0503020204020204" pitchFamily="34" charset="-122"/>
                <a:ea typeface="微软雅黑" panose="020B0503020204020204" pitchFamily="34" charset="-122"/>
              </a:rPr>
              <a:t>AI </a:t>
            </a:r>
            <a:r>
              <a:rPr lang="zh-CN" altLang="en-US" kern="100" dirty="0" smtClean="0">
                <a:latin typeface="微软雅黑" panose="020B0503020204020204" pitchFamily="34" charset="-122"/>
                <a:ea typeface="微软雅黑" panose="020B0503020204020204" pitchFamily="34" charset="-122"/>
              </a:rPr>
              <a:t>文本检测器是迫切需要的</a:t>
            </a:r>
            <a:endParaRPr lang="en-US" altLang="zh-CN" kern="100" dirty="0" smtClean="0">
              <a:latin typeface="微软雅黑" panose="020B0503020204020204" pitchFamily="34" charset="-122"/>
              <a:ea typeface="微软雅黑" panose="020B0503020204020204" pitchFamily="34" charset="-122"/>
            </a:endParaRPr>
          </a:p>
          <a:p>
            <a:pPr marL="742950" lvl="1" indent="-285750" algn="just">
              <a:lnSpc>
                <a:spcPct val="125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不断从新的角度攻击</a:t>
            </a:r>
            <a:r>
              <a:rPr lang="en-US" altLang="zh-CN" kern="100" dirty="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生成，从而促进检测器质量、鲁棒性的发展</a:t>
            </a:r>
            <a:endParaRPr lang="en-US" altLang="zh-CN" kern="1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9" name="图片 8"/>
          <p:cNvPicPr>
            <a:picLocks noChangeAspect="1"/>
          </p:cNvPicPr>
          <p:nvPr/>
        </p:nvPicPr>
        <p:blipFill>
          <a:blip r:embed="rId3"/>
          <a:stretch>
            <a:fillRect/>
          </a:stretch>
        </p:blipFill>
        <p:spPr>
          <a:xfrm>
            <a:off x="5327073" y="1059433"/>
            <a:ext cx="6704721" cy="2204080"/>
          </a:xfrm>
          <a:prstGeom prst="rect">
            <a:avLst/>
          </a:prstGeom>
        </p:spPr>
      </p:pic>
      <p:pic>
        <p:nvPicPr>
          <p:cNvPr id="2" name="图片 1"/>
          <p:cNvPicPr>
            <a:picLocks noChangeAspect="1"/>
          </p:cNvPicPr>
          <p:nvPr/>
        </p:nvPicPr>
        <p:blipFill>
          <a:blip r:embed="rId4"/>
          <a:stretch>
            <a:fillRect/>
          </a:stretch>
        </p:blipFill>
        <p:spPr>
          <a:xfrm>
            <a:off x="5237018" y="3336546"/>
            <a:ext cx="6892635" cy="3126599"/>
          </a:xfrm>
          <a:prstGeom prst="rect">
            <a:avLst/>
          </a:prstGeom>
        </p:spPr>
      </p:pic>
    </p:spTree>
    <p:extLst>
      <p:ext uri="{BB962C8B-B14F-4D97-AF65-F5344CB8AC3E}">
        <p14:creationId xmlns:p14="http://schemas.microsoft.com/office/powerpoint/2010/main" val="218128309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ctr"/>
            <a:r>
              <a:rPr lang="zh-CN" altLang="en-US" dirty="0"/>
              <a:t>研究现状</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研究现状</a:t>
            </a:r>
            <a:r>
              <a:rPr lang="en-US" altLang="zh-CN" sz="2400" dirty="0" smtClean="0"/>
              <a:t>---</a:t>
            </a:r>
            <a:r>
              <a:rPr lang="zh-CN" altLang="en-US" sz="2400" dirty="0" smtClean="0"/>
              <a:t>检测方法</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Current works of the study</a:t>
            </a:r>
          </a:p>
        </p:txBody>
      </p:sp>
      <p:sp>
        <p:nvSpPr>
          <p:cNvPr id="2" name="左大括号 1">
            <a:extLst>
              <a:ext uri="{FF2B5EF4-FFF2-40B4-BE49-F238E27FC236}">
                <a16:creationId xmlns:a16="http://schemas.microsoft.com/office/drawing/2014/main" id="{CC62B33F-46FA-F3E1-7315-908BBEBC6F36}"/>
              </a:ext>
            </a:extLst>
          </p:cNvPr>
          <p:cNvSpPr/>
          <p:nvPr/>
        </p:nvSpPr>
        <p:spPr>
          <a:xfrm>
            <a:off x="1287120" y="2279072"/>
            <a:ext cx="411134" cy="3124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66311B3-9B72-1314-30A0-DDDD0161ACCA}"/>
              </a:ext>
            </a:extLst>
          </p:cNvPr>
          <p:cNvSpPr txBox="1"/>
          <p:nvPr/>
        </p:nvSpPr>
        <p:spPr>
          <a:xfrm>
            <a:off x="-75471" y="3425673"/>
            <a:ext cx="1411082" cy="830997"/>
          </a:xfrm>
          <a:prstGeom prst="rect">
            <a:avLst/>
          </a:prstGeom>
          <a:noFill/>
        </p:spPr>
        <p:txBody>
          <a:bodyPr wrap="square" rtlCol="0" anchor="ctr">
            <a:spAutoFit/>
          </a:bodyPr>
          <a:lstStyle/>
          <a:p>
            <a:pPr algn="ctr"/>
            <a:r>
              <a:rPr lang="en-US" altLang="zh-CN" sz="2400" b="1" dirty="0" smtClean="0">
                <a:latin typeface="微软雅黑" panose="020B0503020204020204" pitchFamily="34" charset="-122"/>
                <a:ea typeface="微软雅黑" panose="020B0503020204020204" pitchFamily="34" charset="-122"/>
              </a:rPr>
              <a:t>AI</a:t>
            </a:r>
            <a:r>
              <a:rPr lang="zh-CN" altLang="en-US" sz="2400" b="1" dirty="0" smtClean="0">
                <a:latin typeface="微软雅黑" panose="020B0503020204020204" pitchFamily="34" charset="-122"/>
                <a:ea typeface="微软雅黑" panose="020B0503020204020204" pitchFamily="34" charset="-122"/>
              </a:rPr>
              <a:t>文本</a:t>
            </a:r>
            <a:r>
              <a:rPr lang="en-US" altLang="zh-CN" sz="2400" b="1" dirty="0" smtClean="0">
                <a:latin typeface="微软雅黑" panose="020B0503020204020204" pitchFamily="34" charset="-122"/>
                <a:ea typeface="微软雅黑" panose="020B0503020204020204" pitchFamily="34" charset="-122"/>
              </a:rPr>
              <a:t/>
            </a:r>
            <a:br>
              <a:rPr lang="en-US" altLang="zh-CN" sz="2400" b="1" dirty="0" smtClean="0">
                <a:latin typeface="微软雅黑" panose="020B0503020204020204" pitchFamily="34" charset="-122"/>
                <a:ea typeface="微软雅黑" panose="020B0503020204020204" pitchFamily="34" charset="-122"/>
              </a:rPr>
            </a:br>
            <a:r>
              <a:rPr lang="zh-CN" altLang="en-US" sz="2400" b="1" dirty="0" smtClean="0">
                <a:latin typeface="微软雅黑" panose="020B0503020204020204" pitchFamily="34" charset="-122"/>
                <a:ea typeface="微软雅黑" panose="020B0503020204020204" pitchFamily="34" charset="-122"/>
              </a:rPr>
              <a:t>检测方法</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84AA78-6B0F-8C13-8260-BB00F7FE2FAB}"/>
              </a:ext>
            </a:extLst>
          </p:cNvPr>
          <p:cNvSpPr txBox="1"/>
          <p:nvPr/>
        </p:nvSpPr>
        <p:spPr>
          <a:xfrm>
            <a:off x="1575105" y="1855306"/>
            <a:ext cx="2211271" cy="1015663"/>
          </a:xfrm>
          <a:prstGeom prst="rect">
            <a:avLst/>
          </a:prstGeom>
          <a:noFill/>
        </p:spPr>
        <p:txBody>
          <a:bodyPr wrap="square" rtlCol="0" anchor="ctr">
            <a:spAutoFit/>
          </a:bodyPr>
          <a:lstStyle/>
          <a:p>
            <a:pPr algn="ctr"/>
            <a:r>
              <a:rPr lang="zh-CN" altLang="en-US" sz="2000" b="1" dirty="0" smtClean="0">
                <a:latin typeface="微软雅黑" panose="020B0503020204020204" pitchFamily="34" charset="-122"/>
                <a:ea typeface="微软雅黑" panose="020B0503020204020204" pitchFamily="34" charset="-122"/>
              </a:rPr>
              <a:t>基于指标的统计</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分析类方法</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zero-shot</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B863AC7-A8A2-E354-396D-4A5C6C7BA5FA}"/>
              </a:ext>
            </a:extLst>
          </p:cNvPr>
          <p:cNvSpPr txBox="1"/>
          <p:nvPr/>
        </p:nvSpPr>
        <p:spPr>
          <a:xfrm>
            <a:off x="1666428" y="4981454"/>
            <a:ext cx="1886379" cy="707886"/>
          </a:xfrm>
          <a:prstGeom prst="rect">
            <a:avLst/>
          </a:prstGeom>
          <a:noFill/>
        </p:spPr>
        <p:txBody>
          <a:bodyPr wrap="square" rtlCol="0" anchor="ctr">
            <a:spAutoFit/>
          </a:bodyPr>
          <a:lstStyle/>
          <a:p>
            <a:pPr algn="ctr"/>
            <a:r>
              <a:rPr lang="zh-CN" altLang="en-US" sz="2000" b="1" dirty="0" smtClean="0">
                <a:latin typeface="微软雅黑" panose="020B0503020204020204" pitchFamily="34" charset="-122"/>
                <a:ea typeface="微软雅黑" panose="020B0503020204020204" pitchFamily="34" charset="-122"/>
              </a:rPr>
              <a:t>微调神经网络</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模型类方法</a:t>
            </a:r>
            <a:endParaRPr lang="zh-CN" altLang="en-US"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D4702DA-028B-DA83-AB45-559FCEC2E572}"/>
              </a:ext>
            </a:extLst>
          </p:cNvPr>
          <p:cNvSpPr txBox="1"/>
          <p:nvPr/>
        </p:nvSpPr>
        <p:spPr>
          <a:xfrm>
            <a:off x="3740958" y="839645"/>
            <a:ext cx="5049267" cy="3046988"/>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zh-CN" altLang="en-US" sz="1600"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做法：</a:t>
            </a:r>
            <a:r>
              <a:rPr lang="zh-CN" altLang="en-US"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设计指标、划定阈值</a:t>
            </a:r>
            <a:endParaRPr lang="en-US" altLang="zh-CN"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pPr>
            <a:r>
              <a:rPr lang="zh-CN" altLang="en-US"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（本质都基于大模型预训练指标：困惑度</a:t>
            </a:r>
            <a:r>
              <a:rPr lang="en-US" altLang="zh-CN"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(PPL</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200000"/>
              </a:lnSpc>
              <a:buFont typeface="Arial" panose="020B0604020202020204" pitchFamily="34" charset="0"/>
              <a:buChar char="•"/>
            </a:pPr>
            <a:r>
              <a:rPr lang="zh-CN" altLang="en-US" sz="1600" b="1" kern="100" dirty="0" smtClean="0">
                <a:latin typeface="微软雅黑" panose="020B0503020204020204" pitchFamily="34" charset="-122"/>
                <a:ea typeface="微软雅黑" panose="020B0503020204020204" pitchFamily="34" charset="-122"/>
              </a:rPr>
              <a:t>优点：</a:t>
            </a:r>
            <a:r>
              <a:rPr lang="zh-CN" altLang="en-US" sz="1600" kern="100" dirty="0" smtClean="0">
                <a:latin typeface="微软雅黑" panose="020B0503020204020204" pitchFamily="34" charset="-122"/>
                <a:ea typeface="微软雅黑" panose="020B0503020204020204" pitchFamily="34" charset="-122"/>
              </a:rPr>
              <a:t>不需训练，因此几乎不存在过拟合，泛化能力强</a:t>
            </a:r>
            <a:endParaRPr lang="en-US" altLang="zh-CN" sz="1600" kern="100"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b="1" kern="100" dirty="0" smtClean="0">
                <a:effectLst/>
                <a:latin typeface="微软雅黑" panose="020B0503020204020204" pitchFamily="34" charset="-122"/>
                <a:ea typeface="微软雅黑" panose="020B0503020204020204" pitchFamily="34" charset="-122"/>
              </a:rPr>
              <a:t>缺点：</a:t>
            </a:r>
            <a:r>
              <a:rPr lang="zh-CN" altLang="en-US" sz="1600" kern="100" dirty="0" smtClean="0">
                <a:effectLst/>
                <a:latin typeface="微软雅黑" panose="020B0503020204020204" pitchFamily="34" charset="-122"/>
                <a:ea typeface="微软雅黑" panose="020B0503020204020204" pitchFamily="34" charset="-122"/>
              </a:rPr>
              <a:t>不需训练，走捷径，缺少发展性，随大模型发展持续变差。且极易被 </a:t>
            </a:r>
            <a:r>
              <a:rPr lang="en-US" altLang="zh-CN" sz="1600" kern="100" dirty="0" smtClean="0">
                <a:effectLst/>
                <a:latin typeface="微软雅黑" panose="020B0503020204020204" pitchFamily="34" charset="-122"/>
                <a:ea typeface="微软雅黑" panose="020B0503020204020204" pitchFamily="34" charset="-122"/>
              </a:rPr>
              <a:t>hack</a:t>
            </a:r>
            <a:endParaRPr lang="en-US" altLang="zh-CN" sz="1600" kern="100" dirty="0">
              <a:effectLst/>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8697759" y="72000"/>
            <a:ext cx="3455326" cy="2752638"/>
          </a:xfrm>
          <a:prstGeom prst="rect">
            <a:avLst/>
          </a:prstGeom>
        </p:spPr>
      </p:pic>
      <p:pic>
        <p:nvPicPr>
          <p:cNvPr id="18" name="图片 17"/>
          <p:cNvPicPr>
            <a:picLocks noChangeAspect="1"/>
          </p:cNvPicPr>
          <p:nvPr/>
        </p:nvPicPr>
        <p:blipFill>
          <a:blip r:embed="rId4"/>
          <a:stretch>
            <a:fillRect/>
          </a:stretch>
        </p:blipFill>
        <p:spPr>
          <a:xfrm>
            <a:off x="8645237" y="2825797"/>
            <a:ext cx="3507848" cy="1973165"/>
          </a:xfrm>
          <a:prstGeom prst="rect">
            <a:avLst/>
          </a:prstGeom>
        </p:spPr>
      </p:pic>
      <p:pic>
        <p:nvPicPr>
          <p:cNvPr id="24" name="图片 23"/>
          <p:cNvPicPr>
            <a:picLocks noChangeAspect="1"/>
          </p:cNvPicPr>
          <p:nvPr/>
        </p:nvPicPr>
        <p:blipFill>
          <a:blip r:embed="rId5"/>
          <a:stretch>
            <a:fillRect/>
          </a:stretch>
        </p:blipFill>
        <p:spPr>
          <a:xfrm>
            <a:off x="9541235" y="4811350"/>
            <a:ext cx="2173212" cy="1884449"/>
          </a:xfrm>
          <a:prstGeom prst="rect">
            <a:avLst/>
          </a:prstGeom>
        </p:spPr>
      </p:pic>
      <p:sp>
        <p:nvSpPr>
          <p:cNvPr id="26" name="文本框 25">
            <a:extLst>
              <a:ext uri="{FF2B5EF4-FFF2-40B4-BE49-F238E27FC236}">
                <a16:creationId xmlns:a16="http://schemas.microsoft.com/office/drawing/2014/main" id="{6D4702DA-028B-DA83-AB45-559FCEC2E572}"/>
              </a:ext>
            </a:extLst>
          </p:cNvPr>
          <p:cNvSpPr txBox="1"/>
          <p:nvPr/>
        </p:nvSpPr>
        <p:spPr>
          <a:xfrm>
            <a:off x="3740958" y="4304346"/>
            <a:ext cx="5527733" cy="2062103"/>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zh-CN" altLang="en-US" sz="1600"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做法：</a:t>
            </a:r>
            <a:r>
              <a:rPr lang="zh-CN" altLang="en-US"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直接微调 </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BERT </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类模型</a:t>
            </a:r>
            <a:r>
              <a:rPr lang="zh-CN" altLang="en-US"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rPr>
              <a:t>，默认选用 </a:t>
            </a:r>
            <a:r>
              <a:rPr lang="en-US" altLang="zh-CN" sz="1600" kern="100" dirty="0" err="1" smtClean="0">
                <a:effectLst/>
                <a:latin typeface="微软雅黑" panose="020B0503020204020204" pitchFamily="34" charset="-122"/>
                <a:ea typeface="微软雅黑" panose="020B0503020204020204" pitchFamily="34" charset="-122"/>
                <a:cs typeface="Times New Roman" panose="02020603050405020304" pitchFamily="18" charset="0"/>
              </a:rPr>
              <a:t>RoBERTa</a:t>
            </a:r>
            <a:endParaRPr lang="en-US" altLang="zh-CN" sz="16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200000"/>
              </a:lnSpc>
              <a:buFont typeface="Arial" panose="020B0604020202020204" pitchFamily="34" charset="0"/>
              <a:buChar char="•"/>
            </a:pPr>
            <a:r>
              <a:rPr lang="zh-CN" altLang="en-US" sz="1600" b="1" kern="100" dirty="0" smtClean="0">
                <a:latin typeface="微软雅黑" panose="020B0503020204020204" pitchFamily="34" charset="-122"/>
                <a:ea typeface="微软雅黑" panose="020B0503020204020204" pitchFamily="34" charset="-122"/>
              </a:rPr>
              <a:t>优点：</a:t>
            </a:r>
            <a:r>
              <a:rPr lang="zh-CN" altLang="en-US" sz="1600" kern="100" dirty="0">
                <a:latin typeface="微软雅黑" panose="020B0503020204020204" pitchFamily="34" charset="-122"/>
                <a:ea typeface="微软雅黑" panose="020B0503020204020204" pitchFamily="34" charset="-122"/>
              </a:rPr>
              <a:t>发展性</a:t>
            </a:r>
            <a:r>
              <a:rPr lang="zh-CN" altLang="en-US" sz="1600" kern="100" dirty="0" smtClean="0">
                <a:latin typeface="微软雅黑" panose="020B0503020204020204" pitchFamily="34" charset="-122"/>
                <a:ea typeface="微软雅黑" panose="020B0503020204020204" pitchFamily="34" charset="-122"/>
              </a:rPr>
              <a:t>强。上限检测能力强</a:t>
            </a:r>
            <a:endParaRPr lang="en-US" altLang="zh-CN" sz="1600" kern="100"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b="1" kern="100" dirty="0" smtClean="0">
                <a:effectLst/>
                <a:latin typeface="微软雅黑" panose="020B0503020204020204" pitchFamily="34" charset="-122"/>
                <a:ea typeface="微软雅黑" panose="020B0503020204020204" pitchFamily="34" charset="-122"/>
              </a:rPr>
              <a:t>缺点：</a:t>
            </a:r>
            <a:r>
              <a:rPr lang="zh-CN" altLang="en-US" sz="1600" kern="100" dirty="0" smtClean="0">
                <a:latin typeface="微软雅黑" panose="020B0503020204020204" pitchFamily="34" charset="-122"/>
                <a:ea typeface="微软雅黑" panose="020B0503020204020204" pitchFamily="34" charset="-122"/>
              </a:rPr>
              <a:t>易过拟合，</a:t>
            </a:r>
            <a:r>
              <a:rPr lang="zh-CN" altLang="en-US" sz="1600" kern="100" dirty="0" smtClean="0">
                <a:effectLst/>
                <a:latin typeface="微软雅黑" panose="020B0503020204020204" pitchFamily="34" charset="-122"/>
                <a:ea typeface="微软雅黑" panose="020B0503020204020204" pitchFamily="34" charset="-122"/>
              </a:rPr>
              <a:t>泛化检测能力不佳</a:t>
            </a:r>
            <a:endParaRPr lang="en-US" altLang="zh-CN" sz="1600" kern="100" dirty="0" smtClean="0">
              <a:effectLst/>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1600" b="1" kern="100" dirty="0" smtClean="0">
                <a:effectLst/>
                <a:latin typeface="微软雅黑" panose="020B0503020204020204" pitchFamily="34" charset="-122"/>
                <a:ea typeface="微软雅黑" panose="020B0503020204020204" pitchFamily="34" charset="-122"/>
              </a:rPr>
              <a:t>根本解决方法：正确方向增强训练数据集质量</a:t>
            </a:r>
            <a:endParaRPr lang="en-US" altLang="zh-CN" sz="1600" b="1" kern="100" dirty="0">
              <a:effectLst/>
              <a:latin typeface="微软雅黑" panose="020B0503020204020204" pitchFamily="34" charset="-122"/>
              <a:ea typeface="微软雅黑" panose="020B0503020204020204" pitchFamily="34" charset="-122"/>
            </a:endParaRPr>
          </a:p>
        </p:txBody>
      </p:sp>
      <p:sp>
        <p:nvSpPr>
          <p:cNvPr id="27" name="左大括号 26">
            <a:extLst>
              <a:ext uri="{FF2B5EF4-FFF2-40B4-BE49-F238E27FC236}">
                <a16:creationId xmlns:a16="http://schemas.microsoft.com/office/drawing/2014/main" id="{CC62B33F-46FA-F3E1-7315-908BBEBC6F36}"/>
              </a:ext>
            </a:extLst>
          </p:cNvPr>
          <p:cNvSpPr/>
          <p:nvPr/>
        </p:nvSpPr>
        <p:spPr>
          <a:xfrm>
            <a:off x="3580809" y="986400"/>
            <a:ext cx="411134" cy="28750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左大括号 27">
            <a:extLst>
              <a:ext uri="{FF2B5EF4-FFF2-40B4-BE49-F238E27FC236}">
                <a16:creationId xmlns:a16="http://schemas.microsoft.com/office/drawing/2014/main" id="{CC62B33F-46FA-F3E1-7315-908BBEBC6F36}"/>
              </a:ext>
            </a:extLst>
          </p:cNvPr>
          <p:cNvSpPr/>
          <p:nvPr/>
        </p:nvSpPr>
        <p:spPr>
          <a:xfrm>
            <a:off x="3574054" y="4412673"/>
            <a:ext cx="411134" cy="1995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118167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研究现状</a:t>
            </a:r>
            <a:r>
              <a:rPr lang="en-US" altLang="zh-CN" sz="2400" dirty="0" smtClean="0"/>
              <a:t>---</a:t>
            </a:r>
            <a:r>
              <a:rPr lang="zh-CN" altLang="en-US" sz="2400" dirty="0" smtClean="0"/>
              <a:t>数据集</a:t>
            </a:r>
            <a:r>
              <a:rPr lang="en-US" altLang="zh-CN" sz="2400" dirty="0"/>
              <a:t>(</a:t>
            </a:r>
            <a:r>
              <a:rPr lang="zh-CN" altLang="en-US" sz="2400" dirty="0" smtClean="0"/>
              <a:t>生成</a:t>
            </a:r>
            <a:r>
              <a:rPr lang="en-US" altLang="zh-CN" sz="2400" dirty="0" smtClean="0"/>
              <a:t>,</a:t>
            </a:r>
            <a:r>
              <a:rPr lang="zh-CN" altLang="en-US" sz="2400" dirty="0" smtClean="0"/>
              <a:t>攻击</a:t>
            </a:r>
            <a:r>
              <a:rPr lang="en-US" altLang="zh-CN" sz="2400" dirty="0" smtClean="0"/>
              <a:t>)</a:t>
            </a:r>
            <a:endParaRPr lang="zh-CN" altLang="en-US" dirty="0"/>
          </a:p>
        </p:txBody>
      </p:sp>
      <p:pic>
        <p:nvPicPr>
          <p:cNvPr id="3" name="图片 2"/>
          <p:cNvPicPr>
            <a:picLocks noChangeAspect="1"/>
          </p:cNvPicPr>
          <p:nvPr/>
        </p:nvPicPr>
        <p:blipFill>
          <a:blip r:embed="rId3"/>
          <a:stretch>
            <a:fillRect/>
          </a:stretch>
        </p:blipFill>
        <p:spPr>
          <a:xfrm>
            <a:off x="6476999" y="1725646"/>
            <a:ext cx="5437909" cy="4968824"/>
          </a:xfrm>
          <a:prstGeom prst="rect">
            <a:avLst/>
          </a:prstGeom>
        </p:spPr>
      </p:pic>
      <p:pic>
        <p:nvPicPr>
          <p:cNvPr id="11" name="图片 10"/>
          <p:cNvPicPr>
            <a:picLocks noChangeAspect="1"/>
          </p:cNvPicPr>
          <p:nvPr/>
        </p:nvPicPr>
        <p:blipFill>
          <a:blip r:embed="rId4"/>
          <a:stretch>
            <a:fillRect/>
          </a:stretch>
        </p:blipFill>
        <p:spPr>
          <a:xfrm>
            <a:off x="673872" y="887794"/>
            <a:ext cx="5036131" cy="2458740"/>
          </a:xfrm>
          <a:prstGeom prst="rect">
            <a:avLst/>
          </a:prstGeom>
        </p:spPr>
      </p:pic>
      <p:pic>
        <p:nvPicPr>
          <p:cNvPr id="13" name="图片 12"/>
          <p:cNvPicPr>
            <a:picLocks noChangeAspect="1"/>
          </p:cNvPicPr>
          <p:nvPr/>
        </p:nvPicPr>
        <p:blipFill>
          <a:blip r:embed="rId5"/>
          <a:stretch>
            <a:fillRect/>
          </a:stretch>
        </p:blipFill>
        <p:spPr>
          <a:xfrm>
            <a:off x="6476999" y="292399"/>
            <a:ext cx="5526722" cy="1190790"/>
          </a:xfrm>
          <a:prstGeom prst="rect">
            <a:avLst/>
          </a:prstGeom>
        </p:spPr>
      </p:pic>
      <p:sp>
        <p:nvSpPr>
          <p:cNvPr id="21" name="文本框 20">
            <a:extLst>
              <a:ext uri="{FF2B5EF4-FFF2-40B4-BE49-F238E27FC236}">
                <a16:creationId xmlns:a16="http://schemas.microsoft.com/office/drawing/2014/main" id="{CF818AD7-AE48-3482-6BDA-6D241A6C16C1}"/>
              </a:ext>
            </a:extLst>
          </p:cNvPr>
          <p:cNvSpPr txBox="1"/>
          <p:nvPr/>
        </p:nvSpPr>
        <p:spPr>
          <a:xfrm>
            <a:off x="165204" y="3446915"/>
            <a:ext cx="6311795" cy="3000821"/>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en-US" b="1" kern="100" dirty="0">
                <a:latin typeface="微软雅黑" panose="020B0503020204020204" pitchFamily="34" charset="-122"/>
                <a:ea typeface="微软雅黑" panose="020B0503020204020204" pitchFamily="34" charset="-122"/>
              </a:rPr>
              <a:t>核心脉络</a:t>
            </a:r>
            <a:r>
              <a:rPr lang="zh-CN" altLang="en-US" sz="1800" b="1" kern="100" dirty="0" smtClean="0">
                <a:effectLst/>
                <a:latin typeface="微软雅黑" panose="020B0503020204020204" pitchFamily="34" charset="-122"/>
                <a:ea typeface="微软雅黑" panose="020B0503020204020204" pitchFamily="34" charset="-122"/>
              </a:rPr>
              <a:t>：</a:t>
            </a:r>
            <a:r>
              <a:rPr lang="zh-CN" altLang="en-US" sz="1800" kern="100" dirty="0" smtClean="0">
                <a:effectLst/>
                <a:latin typeface="微软雅黑" panose="020B0503020204020204" pitchFamily="34" charset="-122"/>
                <a:ea typeface="微软雅黑" panose="020B0503020204020204" pitchFamily="34" charset="-122"/>
              </a:rPr>
              <a:t>整体分布 </a:t>
            </a:r>
            <a:r>
              <a:rPr lang="zh-CN" altLang="en-US" kern="100" dirty="0" smtClean="0">
                <a:latin typeface="微软雅黑" panose="020B0503020204020204" pitchFamily="34" charset="-122"/>
                <a:ea typeface="微软雅黑" panose="020B0503020204020204" pitchFamily="34" charset="-122"/>
              </a:rPr>
              <a:t>单一 </a:t>
            </a:r>
            <a:r>
              <a:rPr lang="en-US" altLang="zh-CN" kern="100" dirty="0" smtClean="0">
                <a:latin typeface="微软雅黑" panose="020B0503020204020204" pitchFamily="34" charset="-122"/>
                <a:ea typeface="微软雅黑" panose="020B0503020204020204" pitchFamily="34" charset="-122"/>
              </a:rPr>
              <a:t>-&gt; M4</a:t>
            </a:r>
            <a:r>
              <a:rPr lang="zh-CN" altLang="en-US" kern="100" dirty="0" smtClean="0">
                <a:latin typeface="微软雅黑" panose="020B0503020204020204" pitchFamily="34" charset="-122"/>
                <a:ea typeface="微软雅黑" panose="020B0503020204020204" pitchFamily="34" charset="-122"/>
              </a:rPr>
              <a:t>：多领域、多生成器、</a:t>
            </a:r>
            <a:r>
              <a:rPr lang="zh-CN" altLang="en-US" kern="100" dirty="0">
                <a:latin typeface="微软雅黑" panose="020B0503020204020204" pitchFamily="34" charset="-122"/>
                <a:ea typeface="微软雅黑" panose="020B0503020204020204" pitchFamily="34" charset="-122"/>
              </a:rPr>
              <a:t>多</a:t>
            </a:r>
            <a:r>
              <a:rPr lang="zh-CN" altLang="en-US" kern="100" dirty="0" smtClean="0">
                <a:latin typeface="微软雅黑" panose="020B0503020204020204" pitchFamily="34" charset="-122"/>
                <a:ea typeface="微软雅黑" panose="020B0503020204020204" pitchFamily="34" charset="-122"/>
              </a:rPr>
              <a:t>语言 </a:t>
            </a:r>
            <a:r>
              <a:rPr lang="en-US" altLang="zh-CN" kern="100" dirty="0" smtClean="0">
                <a:latin typeface="微软雅黑" panose="020B0503020204020204" pitchFamily="34" charset="-122"/>
                <a:ea typeface="微软雅黑" panose="020B0503020204020204" pitchFamily="34" charset="-122"/>
              </a:rPr>
              <a:t>-&gt; RAID</a:t>
            </a:r>
            <a:r>
              <a:rPr lang="zh-CN" altLang="en-US" kern="100" dirty="0" smtClean="0">
                <a:latin typeface="微软雅黑" panose="020B0503020204020204" pitchFamily="34" charset="-122"/>
                <a:ea typeface="微软雅黑" panose="020B0503020204020204" pitchFamily="34" charset="-122"/>
              </a:rPr>
              <a:t>：</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对抗攻击</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多采样参数</a:t>
            </a:r>
            <a:endParaRPr lang="en-US" altLang="zh-CN" sz="1800" kern="100" dirty="0" smtClean="0">
              <a:effectLst/>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存在的问题：</a:t>
            </a:r>
            <a:endParaRPr lang="en-US" altLang="zh-CN" b="1"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单一文本生成过程过于简单</a:t>
            </a:r>
            <a:endParaRPr lang="en-US" altLang="zh-CN" kern="1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kern="100" dirty="0" smtClean="0">
                <a:effectLst/>
                <a:latin typeface="微软雅黑" panose="020B0503020204020204" pitchFamily="34" charset="-122"/>
                <a:ea typeface="微软雅黑" panose="020B0503020204020204" pitchFamily="34" charset="-122"/>
              </a:rPr>
              <a:t>现有攻击方法倾向于特殊角度的 </a:t>
            </a:r>
            <a:r>
              <a:rPr lang="en-US" altLang="zh-CN" kern="100" dirty="0" smtClean="0">
                <a:effectLst/>
                <a:latin typeface="微软雅黑" panose="020B0503020204020204" pitchFamily="34" charset="-122"/>
                <a:ea typeface="微软雅黑" panose="020B0503020204020204" pitchFamily="34" charset="-122"/>
              </a:rPr>
              <a:t>hack</a:t>
            </a:r>
            <a:r>
              <a:rPr lang="zh-CN" altLang="en-US" kern="100" dirty="0" smtClean="0">
                <a:effectLst/>
                <a:latin typeface="微软雅黑" panose="020B0503020204020204" pitchFamily="34" charset="-122"/>
                <a:ea typeface="微软雅黑" panose="020B0503020204020204" pitchFamily="34" charset="-122"/>
              </a:rPr>
              <a:t>，却破坏语义</a:t>
            </a:r>
            <a:r>
              <a:rPr lang="zh-CN" altLang="en-US" kern="100" dirty="0">
                <a:latin typeface="微软雅黑" panose="020B0503020204020204" pitchFamily="34" charset="-122"/>
                <a:ea typeface="微软雅黑" panose="020B0503020204020204" pitchFamily="34" charset="-122"/>
              </a:rPr>
              <a:t>结构，不利于训练 </a:t>
            </a:r>
            <a:r>
              <a:rPr lang="en-US" altLang="zh-CN" kern="100" dirty="0" err="1">
                <a:latin typeface="微软雅黑" panose="020B0503020204020204" pitchFamily="34" charset="-122"/>
                <a:ea typeface="微软雅黑" panose="020B0503020204020204" pitchFamily="34" charset="-122"/>
              </a:rPr>
              <a:t>RoBERTa</a:t>
            </a:r>
            <a:r>
              <a:rPr lang="en-US" altLang="zh-CN" kern="100" dirty="0">
                <a:latin typeface="微软雅黑" panose="020B0503020204020204" pitchFamily="34" charset="-122"/>
                <a:ea typeface="微软雅黑" panose="020B0503020204020204" pitchFamily="34" charset="-122"/>
              </a:rPr>
              <a:t> </a:t>
            </a:r>
            <a:r>
              <a:rPr lang="zh-CN" altLang="en-US" kern="100" dirty="0">
                <a:latin typeface="微软雅黑" panose="020B0503020204020204" pitchFamily="34" charset="-122"/>
                <a:ea typeface="微软雅黑" panose="020B0503020204020204" pitchFamily="34" charset="-122"/>
              </a:rPr>
              <a:t>检测器学习人机文本本质差异</a:t>
            </a:r>
            <a:endParaRPr lang="en-US" altLang="zh-CN"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76594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a:t>研究现状</a:t>
            </a:r>
            <a:r>
              <a:rPr lang="en-US" altLang="zh-CN" sz="2400" dirty="0" smtClean="0"/>
              <a:t>---</a:t>
            </a:r>
            <a:r>
              <a:rPr lang="zh-CN" altLang="en-US" sz="2400" dirty="0" smtClean="0"/>
              <a:t>有关对齐的发现</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2" name="图片 1"/>
          <p:cNvPicPr>
            <a:picLocks noChangeAspect="1"/>
          </p:cNvPicPr>
          <p:nvPr/>
        </p:nvPicPr>
        <p:blipFill>
          <a:blip r:embed="rId3"/>
          <a:stretch>
            <a:fillRect/>
          </a:stretch>
        </p:blipFill>
        <p:spPr>
          <a:xfrm>
            <a:off x="9024810" y="701286"/>
            <a:ext cx="2854947" cy="2422298"/>
          </a:xfrm>
          <a:prstGeom prst="rect">
            <a:avLst/>
          </a:prstGeom>
        </p:spPr>
      </p:pic>
      <p:pic>
        <p:nvPicPr>
          <p:cNvPr id="4" name="图片 3"/>
          <p:cNvPicPr>
            <a:picLocks noChangeAspect="1"/>
          </p:cNvPicPr>
          <p:nvPr/>
        </p:nvPicPr>
        <p:blipFill>
          <a:blip r:embed="rId4"/>
          <a:stretch>
            <a:fillRect/>
          </a:stretch>
        </p:blipFill>
        <p:spPr>
          <a:xfrm>
            <a:off x="689305" y="2497690"/>
            <a:ext cx="3008620" cy="3221730"/>
          </a:xfrm>
          <a:prstGeom prst="rect">
            <a:avLst/>
          </a:prstGeom>
        </p:spPr>
      </p:pic>
      <p:pic>
        <p:nvPicPr>
          <p:cNvPr id="6" name="图片 5"/>
          <p:cNvPicPr>
            <a:picLocks noChangeAspect="1"/>
          </p:cNvPicPr>
          <p:nvPr/>
        </p:nvPicPr>
        <p:blipFill>
          <a:blip r:embed="rId5"/>
          <a:stretch>
            <a:fillRect/>
          </a:stretch>
        </p:blipFill>
        <p:spPr>
          <a:xfrm>
            <a:off x="5124854" y="1053768"/>
            <a:ext cx="3630820" cy="1890323"/>
          </a:xfrm>
          <a:prstGeom prst="rect">
            <a:avLst/>
          </a:prstGeom>
        </p:spPr>
      </p:pic>
      <p:sp>
        <p:nvSpPr>
          <p:cNvPr id="12" name="文本框 11">
            <a:extLst>
              <a:ext uri="{FF2B5EF4-FFF2-40B4-BE49-F238E27FC236}">
                <a16:creationId xmlns:a16="http://schemas.microsoft.com/office/drawing/2014/main" id="{CF818AD7-AE48-3482-6BDA-6D241A6C16C1}"/>
              </a:ext>
            </a:extLst>
          </p:cNvPr>
          <p:cNvSpPr txBox="1"/>
          <p:nvPr/>
        </p:nvSpPr>
        <p:spPr>
          <a:xfrm>
            <a:off x="3652" y="1128052"/>
            <a:ext cx="4915520" cy="1200329"/>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en-US" altLang="zh-CN" b="1" kern="100" dirty="0" smtClean="0">
                <a:latin typeface="微软雅黑" panose="020B0503020204020204" pitchFamily="34" charset="-122"/>
                <a:ea typeface="微软雅黑" panose="020B0503020204020204" pitchFamily="34" charset="-122"/>
              </a:rPr>
              <a:t>HC-</a:t>
            </a:r>
            <a:r>
              <a:rPr lang="en-US" altLang="zh-CN" b="1" kern="100" dirty="0" err="1" smtClean="0">
                <a:latin typeface="微软雅黑" panose="020B0503020204020204" pitchFamily="34" charset="-122"/>
                <a:ea typeface="微软雅黑" panose="020B0503020204020204" pitchFamily="34" charset="-122"/>
              </a:rPr>
              <a:t>Var</a:t>
            </a:r>
            <a:r>
              <a:rPr lang="en-US" altLang="zh-CN" b="1" kern="100" dirty="0" smtClean="0">
                <a:latin typeface="微软雅黑" panose="020B0503020204020204" pitchFamily="34" charset="-122"/>
                <a:ea typeface="微软雅黑" panose="020B0503020204020204" pitchFamily="34" charset="-122"/>
              </a:rPr>
              <a:t> </a:t>
            </a:r>
            <a:r>
              <a:rPr lang="zh-CN" altLang="en-US" b="1" kern="100" dirty="0" smtClean="0">
                <a:latin typeface="微软雅黑" panose="020B0503020204020204" pitchFamily="34" charset="-122"/>
                <a:ea typeface="微软雅黑" panose="020B0503020204020204" pitchFamily="34" charset="-122"/>
              </a:rPr>
              <a:t>实验发现</a:t>
            </a:r>
            <a:r>
              <a:rPr lang="zh-CN" altLang="en-US" sz="1800" b="1" kern="100" dirty="0" smtClean="0">
                <a:effectLst/>
                <a:latin typeface="微软雅黑" panose="020B0503020204020204" pitchFamily="34" charset="-122"/>
                <a:ea typeface="微软雅黑" panose="020B0503020204020204" pitchFamily="34" charset="-122"/>
              </a:rPr>
              <a:t>：</a:t>
            </a:r>
            <a:r>
              <a:rPr lang="zh-CN" altLang="en-US" sz="1800" kern="100" dirty="0" smtClean="0">
                <a:effectLst/>
                <a:latin typeface="微软雅黑" panose="020B0503020204020204" pitchFamily="34" charset="-122"/>
                <a:ea typeface="微软雅黑" panose="020B0503020204020204" pitchFamily="34" charset="-122"/>
              </a:rPr>
              <a:t>更拟人的领域上微调得到的 </a:t>
            </a:r>
            <a:r>
              <a:rPr lang="en-US" altLang="zh-CN" sz="1800" kern="100" dirty="0" err="1" smtClean="0">
                <a:effectLst/>
                <a:latin typeface="微软雅黑" panose="020B0503020204020204" pitchFamily="34" charset="-122"/>
                <a:ea typeface="微软雅黑" panose="020B0503020204020204" pitchFamily="34" charset="-122"/>
              </a:rPr>
              <a:t>RoBERTa</a:t>
            </a:r>
            <a:r>
              <a:rPr lang="en-US" altLang="zh-CN" sz="1800" kern="100" dirty="0" smtClean="0">
                <a:effectLst/>
                <a:latin typeface="微软雅黑" panose="020B0503020204020204" pitchFamily="34" charset="-122"/>
                <a:ea typeface="微软雅黑" panose="020B0503020204020204" pitchFamily="34" charset="-122"/>
              </a:rPr>
              <a:t> </a:t>
            </a:r>
            <a:r>
              <a:rPr lang="zh-CN" altLang="en-US" sz="1800" kern="100" dirty="0" smtClean="0">
                <a:effectLst/>
                <a:latin typeface="微软雅黑" panose="020B0503020204020204" pitchFamily="34" charset="-122"/>
                <a:ea typeface="微软雅黑" panose="020B0503020204020204" pitchFamily="34" charset="-122"/>
              </a:rPr>
              <a:t>检测器泛化检测能力更强</a:t>
            </a:r>
            <a:endParaRPr lang="en-US" altLang="zh-CN" sz="1800" kern="100" dirty="0" smtClean="0">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F818AD7-AE48-3482-6BDA-6D241A6C16C1}"/>
              </a:ext>
            </a:extLst>
          </p:cNvPr>
          <p:cNvSpPr txBox="1"/>
          <p:nvPr/>
        </p:nvSpPr>
        <p:spPr>
          <a:xfrm>
            <a:off x="4740701" y="3095259"/>
            <a:ext cx="7229626" cy="3554819"/>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en-US" altLang="zh-CN" b="1" kern="100" dirty="0" smtClean="0">
                <a:latin typeface="微软雅黑" panose="020B0503020204020204" pitchFamily="34" charset="-122"/>
                <a:ea typeface="微软雅黑" panose="020B0503020204020204" pitchFamily="34" charset="-122"/>
              </a:rPr>
              <a:t>HC-</a:t>
            </a:r>
            <a:r>
              <a:rPr lang="en-US" altLang="zh-CN" b="1" kern="100" dirty="0" err="1" smtClean="0">
                <a:latin typeface="微软雅黑" panose="020B0503020204020204" pitchFamily="34" charset="-122"/>
                <a:ea typeface="微软雅黑" panose="020B0503020204020204" pitchFamily="34" charset="-122"/>
              </a:rPr>
              <a:t>Var</a:t>
            </a:r>
            <a:r>
              <a:rPr lang="en-US" altLang="zh-CN" b="1" kern="100" dirty="0" smtClean="0">
                <a:latin typeface="微软雅黑" panose="020B0503020204020204" pitchFamily="34" charset="-122"/>
                <a:ea typeface="微软雅黑" panose="020B0503020204020204" pitchFamily="34" charset="-122"/>
              </a:rPr>
              <a:t> </a:t>
            </a:r>
            <a:r>
              <a:rPr lang="zh-CN" altLang="en-US" b="1" kern="100" dirty="0" smtClean="0">
                <a:latin typeface="微软雅黑" panose="020B0503020204020204" pitchFamily="34" charset="-122"/>
                <a:ea typeface="微软雅黑" panose="020B0503020204020204" pitchFamily="34" charset="-122"/>
              </a:rPr>
              <a:t>理论</a:t>
            </a:r>
            <a:r>
              <a:rPr lang="zh-CN" altLang="en-US" sz="1800" b="1" kern="100" dirty="0" smtClean="0">
                <a:effectLst/>
                <a:latin typeface="微软雅黑" panose="020B0503020204020204" pitchFamily="34" charset="-122"/>
                <a:ea typeface="微软雅黑" panose="020B0503020204020204" pitchFamily="34" charset="-122"/>
              </a:rPr>
              <a:t>：</a:t>
            </a:r>
            <a:endParaRPr lang="en-US" altLang="zh-CN" sz="1800" b="1" kern="100" dirty="0" smtClean="0">
              <a:effectLst/>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kern="100" dirty="0" smtClean="0">
                <a:latin typeface="微软雅黑" panose="020B0503020204020204" pitchFamily="34" charset="-122"/>
                <a:ea typeface="微软雅黑" panose="020B0503020204020204" pitchFamily="34" charset="-122"/>
              </a:rPr>
              <a:t>定义了 相关特征</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未知人机本质差异</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 与 无关特征</a:t>
            </a:r>
            <a:r>
              <a:rPr lang="en-US" altLang="zh-CN"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如文本长度</a:t>
            </a:r>
            <a:r>
              <a:rPr lang="en-US" altLang="zh-CN" kern="100" dirty="0" smtClean="0">
                <a:latin typeface="微软雅黑" panose="020B0503020204020204" pitchFamily="34" charset="-122"/>
                <a:ea typeface="微软雅黑" panose="020B0503020204020204" pitchFamily="34" charset="-122"/>
              </a:rPr>
              <a:t>)</a:t>
            </a:r>
          </a:p>
          <a:p>
            <a:pPr marL="285750" indent="-285750" algn="just">
              <a:lnSpc>
                <a:spcPct val="150000"/>
              </a:lnSpc>
              <a:buFont typeface="Arial" panose="020B0604020202020204" pitchFamily="34" charset="0"/>
              <a:buChar char="•"/>
            </a:pPr>
            <a:r>
              <a:rPr lang="zh-CN" altLang="en-US" sz="1800" kern="100" dirty="0" smtClean="0">
                <a:effectLst/>
                <a:latin typeface="微软雅黑" panose="020B0503020204020204" pitchFamily="34" charset="-122"/>
                <a:ea typeface="微软雅黑" panose="020B0503020204020204" pitchFamily="34" charset="-122"/>
              </a:rPr>
              <a:t>证明了 更加拟人的机器文本在相关特征上更接近人类文本，有助于 </a:t>
            </a:r>
            <a:r>
              <a:rPr lang="en-US" altLang="zh-CN" sz="1800" kern="100" dirty="0" err="1" smtClean="0">
                <a:effectLst/>
                <a:latin typeface="微软雅黑" panose="020B0503020204020204" pitchFamily="34" charset="-122"/>
                <a:ea typeface="微软雅黑" panose="020B0503020204020204" pitchFamily="34" charset="-122"/>
              </a:rPr>
              <a:t>RoBERTa</a:t>
            </a:r>
            <a:r>
              <a:rPr lang="en-US" altLang="zh-CN" sz="1800" kern="100" dirty="0" smtClean="0">
                <a:effectLst/>
                <a:latin typeface="微软雅黑" panose="020B0503020204020204" pitchFamily="34" charset="-122"/>
                <a:ea typeface="微软雅黑" panose="020B0503020204020204" pitchFamily="34" charset="-122"/>
              </a:rPr>
              <a:t> </a:t>
            </a:r>
            <a:r>
              <a:rPr lang="zh-CN" altLang="en-US" sz="1800" kern="100" dirty="0" smtClean="0">
                <a:effectLst/>
                <a:latin typeface="微软雅黑" panose="020B0503020204020204" pitchFamily="34" charset="-122"/>
                <a:ea typeface="微软雅黑" panose="020B0503020204020204" pitchFamily="34" charset="-122"/>
              </a:rPr>
              <a:t>训练学到更好的决策边界，增强泛化检测能力</a:t>
            </a:r>
            <a:endParaRPr lang="en-US" altLang="zh-CN" sz="1800" kern="100" dirty="0" smtClean="0">
              <a:effectLst/>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a:latin typeface="微软雅黑" panose="020B0503020204020204" pitchFamily="34" charset="-122"/>
                <a:ea typeface="微软雅黑" panose="020B0503020204020204" pitchFamily="34" charset="-122"/>
              </a:rPr>
              <a:t>目前数据集方向尚未有研究 对单文本生成过程进行增强</a:t>
            </a:r>
            <a:endParaRPr lang="en-US" altLang="zh-CN" b="1" kern="100" dirty="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a:latin typeface="微软雅黑" panose="020B0503020204020204" pitchFamily="34" charset="-122"/>
                <a:ea typeface="微软雅黑" panose="020B0503020204020204" pitchFamily="34" charset="-122"/>
              </a:rPr>
              <a:t>目前数据集方向尚未有研究 对生成过程进行对齐</a:t>
            </a:r>
            <a:r>
              <a:rPr lang="zh-CN" altLang="en-US" b="1" kern="100" dirty="0" smtClean="0">
                <a:latin typeface="微软雅黑" panose="020B0503020204020204" pitchFamily="34" charset="-122"/>
                <a:ea typeface="微软雅黑" panose="020B0503020204020204" pitchFamily="34" charset="-122"/>
              </a:rPr>
              <a:t>增强</a:t>
            </a:r>
            <a:endParaRPr lang="en-US" altLang="zh-CN" b="1" kern="100" dirty="0" smtClean="0">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l"/>
            </a:pPr>
            <a:r>
              <a:rPr lang="zh-CN" altLang="en-US" b="1" kern="100" dirty="0" smtClean="0">
                <a:latin typeface="微软雅黑" panose="020B0503020204020204" pitchFamily="34" charset="-122"/>
                <a:ea typeface="微软雅黑" panose="020B0503020204020204" pitchFamily="34" charset="-122"/>
              </a:rPr>
              <a:t>可以通过 </a:t>
            </a:r>
            <a:r>
              <a:rPr lang="en-US" altLang="zh-CN" b="1" kern="100" dirty="0" smtClean="0">
                <a:latin typeface="微软雅黑" panose="020B0503020204020204" pitchFamily="34" charset="-122"/>
                <a:ea typeface="微软雅黑" panose="020B0503020204020204" pitchFamily="34" charset="-122"/>
              </a:rPr>
              <a:t>AIGT Detection </a:t>
            </a:r>
            <a:r>
              <a:rPr lang="zh-CN" altLang="en-US" b="1" kern="100" dirty="0" smtClean="0">
                <a:latin typeface="微软雅黑" panose="020B0503020204020204" pitchFamily="34" charset="-122"/>
                <a:ea typeface="微软雅黑" panose="020B0503020204020204" pitchFamily="34" charset="-122"/>
              </a:rPr>
              <a:t>攻防双边验证 证明生成文本是否更拟人</a:t>
            </a:r>
            <a:endParaRPr lang="en-US" altLang="zh-CN" kern="1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252400" y="5888730"/>
            <a:ext cx="3882430" cy="661476"/>
          </a:xfrm>
          <a:prstGeom prst="rect">
            <a:avLst/>
          </a:prstGeom>
        </p:spPr>
      </p:pic>
    </p:spTree>
    <p:extLst>
      <p:ext uri="{BB962C8B-B14F-4D97-AF65-F5344CB8AC3E}">
        <p14:creationId xmlns:p14="http://schemas.microsoft.com/office/powerpoint/2010/main" val="33897801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FmMDU3Mzc5MzljN2ZjMjM4YTc4YjgwNjFiZDhhMT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Y2OTQ0NDk4MTgyIiwKCSJHcm91cElkIiA6ICI4MTI0NTc5OTIiLAoJIkltYWdlIiA6ICJpVkJPUncwS0dnb0FBQUFOU1VoRVVnQUFBWThBQUFKaUNBWUFBQUEvcUU0bUFBQUFBWE5TUjBJQXJzNGM2UUFBSUFCSlJFRlVlSnpzM1hsWVUxZitQL0QzVFFpN0Nnb0thSzFGWEVDeGdqdldXclh1TTNhS1VtcXJBbFdMbzFYcXZsWkZjZW9HbENwajNRcVdxZFdPWDFweGFxMVYxSTZ0cmJXNEx6OVJpNGlLaW9CQU1DRWg1L2NIbWpHQ1NsUklDTy9YOC9oSTdqMDU5NU1vZWVlZWN4ZUF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T2doa3FrTElESkhYbDVlTmc0T0RwMkVFRWRQbkRpaE5IVTlST1pHWnVvQ2lNeFJ2WHIxNmtpU05FNnIxVFl3ZFMxRTVvamhRVlFCalViakpVblNtd3FGb3JXcGF5RXlSd3dQb2dySTVmSlFTWkxzSlVrYWJ1cGFpTXdSdzRPb1BKa2tTZThBZ0NSSkE4RGZFNkp5K0V0QjlCQS9QNy9lUW9nNlFnZ0FjUFB6OCt0djZwcUl6QTNEZzZpOGtRODlIbU9TS29qTUdNT0Q2QUZlWGw2dWtpUjFrU1FKOS84QTZQcnl5eTgzTm5WdFJPYUU0VUgwZ0RwMTZuUVVRalM4TjJTRmUzL1hrOGxrZlV4YUdKR1pZWGdRL1k4VmdJNEE2ajIwM0E1QWdJK1BqM1gxbDBSa25oZ2VSUGUwYWRPbUxvQStLRHZhQ2dEdUQxdkpKRW5xckZBb1hFMVlIcEZaWVhnUTNXTnRiZTBHb0VORjY0UVFyWFE2blZzMWwwUmt0aGdlUlBkSWt0UmJraVRIUjZ5enQ3S3k2bG5kTlJHWks0WUgwVDFDaURHQWZxaEs3LzVqSVVSWTlWZEZaSjU0VlYyaUN2ajUrZmxJa25SYUNCRnc5T2pSUTZhdWg4amNjTStEaUlpTXh2QWdJaUtqTVR5SWlNaG9EQThpSWpJYXc0T0lpSXpHOENBaUlxTXhQSWlJeUdnTUR5SWlNaHJEZzRpSWpNYndJQ0lpbzFtWnVnQ2lweUdFY0FXZ3FLcitvNktpR2g0OGVCRHQyN2QzU1V0TDg2aXE3ZHdqSkVtNlhzWGJJSHF1ZUcwcnFwR0VFS2NCK0ppNmp1ZEVMVW1TcmFtTElESUdoNjJJaU1ob0RBOGlJaklhdzRPSWlJekc4Q0FDY09YS2xTcnA5K2JObTFDcFZGWFNONUVwTVR5bzFrdE9Uc2E0Y2VPZWU3OFpHUmtZT0hBZ2NuTnpuM3ZmUktiRzhLQmFUNlBSVkVtL1dxMjJTdm9sSXFLbkpJUTRMWVFRdWJtNTRxT1BQaEt2dmZhYTZOS2xpd2dORFJYSGp4OFg5NjFmdjE0RUJ3ZUxCNjFZc1VLTUdUTkdDQ0hFNU1tVGhiKy92LzdQcEVtVGhCQkNEQnMyVEt4ZHUxWXNYYnBVdlBiYWE2SkhqeDdpNDQ4L0ZocU5SZ2doUkZwYW12RDM5eGNGQlFYNmZsTlRVNFcvdjc4UVFvZ3Z2L3pTb04rQWdBQWhoQkJYcmx3Umt5Wk5FcSs4OG9wNDlkVlh4ZWVmZnk2RUVCelhvaHFISndsU2phWFZhdkgzdi84ZEFCQVZGUVZIUjBkOC9mWFhtREJoQXI3NTVodTR1TGc4c1k4NWMrYWdWYXRXK09hYmI3QisvWHJZMmRucDEyM2V2QmtSRVJINDhNTVBjZjc4ZVh6NDRZZG8xS2dSd3NMQ250anZrQ0ZEOE9LTEwyTFNwRWxZdDI0ZEdqVnFwTitlaTRzTEVoTVRVVkJRZ051M2J6L2xxeWN5TFlZSDFWajc5Ky9IbjMvK2llM2J0OFBOelEwQTBMWnRXN3o1NXB2WXVuVXJKa3lZOE1RK1hGeGM0T1RrQkxsY2poZGVlTUZnWGNlT0hmSG1tMjhDQUh4OWZmSDIyMi9qbTIrK3FWUjRPRG82NmdQRDNkMGRIaDVsSjZsZnZud1p2WHIxUXZQbXpZMTZyVVRtaG5NZVZHT2RPWE1HelpvMTB3Y0hBTWpsY3JScjF3NS8vdm5uTS9mZnFsVXJnOGN2dmZRU3JsKy9qdExTMHFmdWM4U0lFWWlQajhmczJiTng5dXpaWnkyUnlHUVlIbFJqV1ZsWlFTWXIvMTlZa2lUOUpMaE1Kb01Rd21DOVRxZXJWUDhQOTExWVdBZ2JHeHZJNVhMOXVnZjdlbmc3RlJrN2RpdzJiZG9FalVhREVTTkdZTk9tVFpXcWhjamNNRHlveHZMeThzS2ZmLzZKVzdkdTZaZVZscGJpeElrVDhQRXB1K3lWczdNemNuSnlESjZYbVpscDhGaVNwQW9ENWVFOWcwT0hEcUZGaXhZQWdQcjE2d09BUWQ4UDkxdFJ3QUJBbXpadHNITGxTb1NIaHlNaEllSEpMNVRJRERFOHFNYnEzYnMzbWpadGlpbFRwdUMzMzM3RHFWT25FQmtaaWFLaUlnd2JOZ3dBNE8vdmp6dDM3aUE1T1JsYXJSWjc5dXhCV2xxYVFUK05HalZDVGs0T0RoMDZoSXNYTCtxWEh6cDBDQnMzYnNTNWMrZXdZY01HN04yN0Y2R2hvUUFBRHc4UHVMbTU0WXN2dmtCSlNRblMwOU94YmRzMmczNWRYRndnU1JKMjc5Nk4wNmRQQXdEKzhZOS80UGp4NDdoNDhTTFMwOVB4NG9zdlZ1VmJSRlJsZUZWZHFwSHVYMVUzT3pzYjBkSFIrUFhYWDZIVDZlRG41NGVwVTZmaXBaZGUwcmZkdG0wYk5tN2NpS0tpSXZUcTFRczJOamJJeU1qQSt2WHJBWlFkdFRWOStuVDgrdXV2R0RCZ0FCWXNXSUNnb0NDODl0cHJ5TWpJd01HREIrSHM3SXpRMEZDODlkWmIrbjZQSFR1R2p6LytHRmxaV2ZEMjlrYXZYcjBRRXhPRFAvNzRROTltM2JwMVNFcEtRdjM2OWJGOSszWjg4TUVIT0g3OE9HUXlHZno4L0RCdDJqUTBhZEtFVjlVbElxb085OC96cUNyRGhnMjdmdzVHZGVCNUhsVGpjTmlLaUlpTXh2QWdJaUtqY2M2RGFpUlJ4YmVoN2R5NTg4ODJOamJOdW5mdlBtVHAwcVYvUFBrWno0UzNvYVVhaCtGQlZBRS9QejhmU1pKT0N5RUNqaDQ5ZXNqVTlSQ1pHdzViRVJHUjBSZ2VSRVJrTklZSEVSRVpqZUZCUkVSR1kzZ1FFWkhSR0I1RVJHUTBoZ2NSRVJtTjRVRkVSRVpqZUJBUmtkRVlIa1JFWkRTR0J4RVJHWTNoUVVSRVJtTjRFQkdSMFJnZVJFUmtOSVlIRVJFWmplRkJSRVJHWTNnUUVaSFJHQjVFUkdRMEsxTVhVQzE4Zkt3YjNiWlNsRGdVV1RuRDJkVFZVQTJnVktvY0hCMXRWR3AxcWIyblo0ZDZwcTZIYW9JOEZDZ1VPbHVsVXB1VmxhVUNJRXhkVVZXeThIdVkrMWczYmFub0xKTkpZd0hoQjZDRkpFbTJwcTZLeko4UUFqTHAvbSsvaGYrYTBITWhCRW9Ca1EwZ1hVaTZiWUEyK2ZMWnM5ZE5YVmRWc2VqZmloZGF0KzFuQmF0NFY5Y0dYdThFQjhITDh5VW9yQldtTG91SUxKQk9wME5lWGo0T0hQd1p1MzlNVmV1QTlZVmE1ZHpjQ3hjS1RGMWJWYkRZOFBEMDlLeW5zM0hjYkcvbk1Hai9yaFM0dXJxWXVpUWlxaVdXTEkvQnhzUWtUYWxXT3pnei9kU1BwcTZuS2xqc2hMbGE1bGdIUXVvV1BqcVV3VUZFMWVyZDRHSHdjSGRUeUdTeVFhYXVwYXBZYkhoSW90UVdrT3EyYU81cDZsS0lxSmF4dDdlRGg0YzdBS214cVd1cEtoWWJIakpKMkVnUzVIYjJuQjhub3VvbGw4bGhhMk1EUUhJMGRTMVZ4V0xEZzRpSXFnN0RnNGlJak1id0lDSWlvekU4aUlqSWFBd1BJaUl5R3NPRGlJaU14dkFnSWlLak1UeUlpTWhvREE4aUlqSWF3NE9JaUl6RzhDQWlJcU14UE1oaTZYUzZjc3V5czdQeHh4OS9QRlYvR28wR0pTVWx6MW9Xa1VXb0hiZWhKWXVpMVdvUkVSR0J0TFEwYk4rK0hRMGJOaXpYcHFpb0NLTkdqY0xxMWF2aDRlR2hYNzUxNjFiazVPU2dRNGNPait4LzJiSmxhTml3SWNMQ3dneVdyMTI3Rm1xMUdsT25UcTN3ZVVGQlFjak96b1pNOXZqdlpFcWxFbHUyYklHWGx4ZCsrdWtueE1mSDQvTGx5MmpVcUJGR2pCaUJvS0NneHo2ZnlCd3dQS2hHS1MwdHhlTEZpMUZZV0lpMzMzNGJreVpOd21lZmZRWW5KeWVEZG82T2p1alJvd2ZtekptRGxTdFhZdkhpeFFDQUV5ZE9vRkdqUm9pSWlEQm83K25wV1c0WkFNeWVQUnQ1ZVhrQUFMVmFqWnMzYnlJOVBWMi9Qanc4SEg1K2Z2ckhDUWtKOFBMeWV1eHJ1QjhPR28wR3k1WXRRM2g0T0ZxMmJJbTB0RFFzWDc0Y3pzN09lUDMxMTQxNFY0aXFIOE9EYW95aW9pTE1uVHNYTjIvZXhKbzFhK0RrNUlUUzBsS0VoSVFnSmlZR3paczNOMmcvZnZ4NFRKczJEWVdGaFFnTkRjVXZ2L3lDR3pkdVlPYk1tVkNyMVZBb0ZQcTlCRWRIUjZTbXBpSXlNaElxbFFveW1ReXBxYWxJU2twQ2NuSXkxR28xaGc4ZkRnREl5Y25CN05tekVSMGRqYnAxNno3MTY1SEpaTmkwYVJOY1hNcHVWdGE2ZFdzY08zWU0rL2Z2WjNpUTJXTjRVSTF3K1BCaExGeTRFQzFidHNTR0RSdmc0T0FBQUpneVpRcmMzZDBSRWhLQzBOQlFqQnc1RWpZMk5nQUFHeHNickZxMVN0L0g4dVhMRVJZV0JqOC9QNFNFaENBOFBCd0JBUUg2OVY1ZVhuajExVmV4Y3VWS05HellFQ0VoSVFDQTd0Mjc0NzMzM3NPQUFRUGc3T3lNeU1oSWRPclVxY0xnQ0FzTHE5U3dGUURJNVhKOWNOeG5hMnVMMHRMU3AzaUhpS29YdzRQTVdsWldGbUppWW5EbzBDRzgvLzc3Q0E0T0JnQVVGeGZyMjd6eHhodG8yYklsRmkxYWhLMWJ0K0xERHovRXBVdVhVRkJRQUc5dmJ3UUdCbUwvL3YxUUtwV1AvVVl2U1JLc3JLd2dTUklrU2NLVksxZXdhTkVpQUlDenN6T21UcDJLa3BJU25EdDNEa3FsRXIvKytpdTZkZXVHc1dQSDZ2dW96TERWeFlzWDBhUkprM0xMYjkrK2pRTUhEbUR5NU1sR3ZVZEVwc0R3SUxPbTFXcmg0T0NBeU1oSUxGMjZGRWxKU1FESzVoL3VyN3R2K1BEaGNIWjJocWVuSjZ5dHJYSDQ4R0VjT25RSWdZR0IrT0dISDZCV3F6RnUzRGdBd0tWTGx4QVhGNGVFaEFRQVFQdjI3VEZod2dSOVg5ZXVYVU5hV2hxaW9xSUFsTzB0cEtTazRPMjMzNFlrU2ZwMjl2YjIrcDgxR2cza2Nqbmk0dUp3L1BqeFI3NG1mMzkvZlBEQkJ3YkxidHk0Z1E4Ly9CQ3RXclhDWC83eWw2ZDl1NGlxRGNPRHpGcXpaczMwazkzOSt2WFRMOSs2ZFN0KysrMDN4TVRFVlBnOGIyOXZhRFFhN051M0R3QXdjZUpFRkJZVzZ0ZlBuejhmUTRjT3hjc3Z2d3lnYk03ajh1WEwyTEZqQi9idjM0L2MzRnhZV1ZraE1EQVFBSkNZbUlqTXpFdzBidnpvVzFJWEZ4ZkQzdDRld2NIQkdEeDQ4Q1BiT1RvYTNwazBMUzBOTTJmT2hMKy9QeUlqSTJGbHhWOUxNbi84WDBvMWdscXROcGdMMEdnMDBPbDBCc05YZ09HZXdJTWVQRndYS0p0YmFOS2tDVnExYXFWZmxweWNqQXNYTHNETnpRMUJRVUhvMHFVTEJnd1lnSktTRWhRVkZhRisvZnI2eDBxbEVzN096aGcyYkJqR2pCa0RyVmFMTzNmdW9HN2R1ckN6czZ2MDZ6cHc0QUJtejU2TjhlUEhZOFNJRVpWK0hwR3BNVHlvUnBnOWU3YkJ5WDBhalFaYXJSWURCdzQwYUplYW1ncTVYRzZ3TEMwdERkT21UVE5ZVmxSVWhGbXpaaGw4eTA5SlNVRmdZQ0NXTFZzR1NaTFFwazBiN05xMUM3Tm16VUtMRmkwd2V2Um9BRUIwZERTc3JhMHhjZUpFL1hNek16UGg0dUtDNWN1WEl6VTFWVitqV3EwdXQ2Y0JsRTNPUjBkSDQ2T1BQc0s4ZWZNd2FOQ2dwM3huaUV5RDRVRTF3c1BEVTA4YXRucVF2NysvL2dQOXZvcU90cXBJVGs0T1RwdzRBWVZDZ2ZUMGRLaFVLdXpldlJ0ZmZ2bWxRYnNqUjQ3QTI5c2JDeFlzd0lJRkMzRDM3bDJNSGowYVBYdjJSSGg0T0hKeWN2RGRkOTloMUtoUitqbVRuVHQzUXExV3c5M2RIVWVQSGpYb3IzMzc5Z1p6SzBUbWh1RkJGa21yMVdMSGpoMjRjZU1HMUdxMS92QmRZN200dUdENzl1M1lzV01IeG93WkE0MUdnN2ZlZXF2Y0liYTdkdTNDc0dIREFKVHQxVXlkT2hXZE9uVkNlSGc0QUtCT25UbzRmZm8wWnN5WWdhaW9LTmpZMkNBM054ZGFyUlpqeG93cHQ5MWZmdm5scVdzbXFnNE1Eeko3UTRZTXdaMDdkd3lXM1IrMjZ0bXpaN24yaVltSitQcnJyK0hrNUlTT0hUc2lJaUlDVTZkT1JmUG16ZlhuWUN4WnNnVDE2OWZYUDZlMHRCUnF0Um9halFaWHIxN1Z6NUZjdm53WlI0NGN3Ylp0MitEbzZJakF3RUNrcEtUZzk5OS9SMGhJQ1ByMDZZUGZmLzhkbVptWjZOV3JGL0x6OHpGMDZGRGs1K2ZqK3ZYcjJMTm5EM1E2SFhRNkhZUVF1SFBuRGlJaUloQWJHNHNSSTBad25vTnFMSVlIbWIydFc3ZENDRkhwOXJhMnRzak96c2JDaFF0UnIxNDlPRGc0WVByMDZiaHg0d2JrY2ptc3JhMGhTUkswV2kwMEdnMDBHZzJzcmEweGYvNTh6Smt6Qi9YcjE4ZkVpUk94ZnYxNmJOaXdBWDUrZmhnK2ZEZ0dEaHdJaFVLQmtKQVE3Tnk1RTZ0V3JZSzl2VDFhdDI2TkdUTm13TTdPRG5aMmRsaTZkQ2xjWFYzaDZPZ0lXMXRiMk5yYTZ1ZFdkRG9kVnF4WWdkdTNiMWQ0cmdkUlRXR3hnNnBOdlh6YXlCWFdwejVmdXdxdjlYakYxT1ZRTmROcXRSVWU4cXJUNmZSSGFrbVNCTGxjYnZEM2cxUXFGWUN5TURKbUcwUzNiK2RpOHN5NStPL0JYNy9QK0gvSExQSm9DUDdQSjR2MHFBOTFtVXhXNmJtRVI0WEdrN1pCVkJ2d2ZoNUVSR1EwaGdjUkVSbU40VUZFUkVaamVCQVJrZEVZSGtSRVpEU0dCeEVSR1kzaFFVUkVSclBZOE5ES3JiUUFvQ3ZWbWJvVUlxcGxCQVNFVGdjaENZdTlwN0RGaGdlMHVtSUJvYnlkbTJmcVNvaW9sdEZvdENoVUtnRWhaWnU2bHFwaXNlRmhvME9KQkZ3N2R1S2txVXNob2xxbXNLZ0lGeS85Q1VqaW5LbHJxU29XZTMwRmpTYS9RRzdUNElkdDMrN3dmUFdWQUhrYjc5WndzTGN2ZDZNZ0lxTG5RUWdCZFVrSjh2THpFZnZwUDFGVXBMeGFDdDF1VTlkVlZTejJ3b2dBMEtTMXI2OFZaTkhXQ2tYZk5tMjgwYUIrZlNnVUZwdVhSR1JDUWllZ0xDNUc1cFVzWE02OGNrdElVcVIwTjM5alJrYUd5dFMxVlFXTERnOEFVdE9tdms2d3cxZ1paUDZRaEJzZzhRNDdWQWxDc3BKSmRiU2xLSUlFSG5WQlR5UWdDUUM1RXNSVm9SVnJMMXRyVCtITW1SSlQxMVZWTEQwOGlKNktuNStmcXlSSjhUcWRic2F4WThjeVRGMFBrYm14MkFsem9tY2hoR2d2aFBpYkVNTGYxTFVRbVNPR0IxRUZoQkFqSlVsU1NKSVViT3BhaU13Unc0T29QQ3VaVFBZbUFFaVMxQk9Bd3NUMUVKa2RoZ2ZSUS96OC9BWUJjTHgzMy9SR2ZuNStiNWk0SkNLencvQWdlb2dRNHQySEZyMW5ra0tJekJqRGcrZ0JyVnExOHBBa3lROEFKS25zWUVSSmt0cTNhOWZ1SlpNV1JtUm1HQjVFRDdDenMrc3NTVktqaHhZN1NaTFV6eVFGRVprcGhnZlIvMWhKa3VRdmhIQjhjS0VRd2xZbWszWDI4dkxpQ2FaRTl6QThpTzVwM2JwMVBRQ3ZBNUE5TUdSMTd5K3BrNzI5dmFzSnl5TXlLd3dQb251c3JhMWZsQ1NwZlVYcmhCQXQ1WEw1QzlWZEU1RzVZbmdRM1NPWHkvc0NzS3RvblNSSk5nRDZWbTlGUk9hTGw1aWxXa01JVVJlQTQ2UFcvL1d2ZngxY1dscDY1ZDVEaFU2bmM1TWs2YVlrU1dvQWtNbGsvZExTMGpZOFlUUEZraVRsUDZlU2lZakkxSVFRTWFMcWJUYjE2eVNxRGh5MklpSWlvekU4aUlqSWFBd1BJaUl5R2lmTXFkYTVkZXNXQmd3WVlMRE0zOThmNjlldk4xaVduWjJOeFlzWFk4aVFJZWpmdjc5K2VWRlJFYUtqbzdGdjN6NElJZUR2NzQvcDA2ZkR3OE9qV3Vvbk1nY01ENnAxN3R5NUF3QklTRWpRWDcvS3djRkJ2LzdHalJ0SVNFakFkOTk5aDd0MzcyTElrQ0VHejkrMGFSTktTMHZ4eVNlZlFLdlZJajQrSHBNblQ4YVdMVnYwL1JFUmtZVzRmN1RWSDMvOElWNTk5ZFZISGk3MXd3OC9pUEhqeDR1VEowK0tnSUFBc1d2WExvUDExNjlmTjNoODRjSUY0ZS92THpJek0zbTBGZFVhM1BPZ1d1Zk9uVHVvVjYvZUk5ZjM3ZHNYL2ZvOStqcUlibTV1Qm85dGJXMEJBS0xzL2g5RXRRTERnMnFkZ29JQ1hMMTZGVjI2ZEVIRGhnM1J2WHQzVEpnd0FYWHExQUVBbzRlZXZ2bm1HN2k1dWFGSmt5WlZVUzZSV1dKNFVLM1R0V3RYSkNZbVFpYVQ0ZHk1YzFpelpnMnlzckt3ZXZWcW8vdmF1blVya3BLU0VCc2JDNW1NQnk4U0VWa2M4WWd6elBmdjN5LzgvZjNMeldVSUlTcWM4eEJDQ0pWS0pSWXVYQ2g2OXV3cERoMDZ4RFBNcWRiaG5nZlZldDdlM2dES0R1RjllRDZqSW1xMUdoOTg4QUdVU2lVMmI5N01RM1NwVm1KNFVLMTM1c3daQUVEVHBrMHIxWDdEaGcwb0xDeEVRa0lDN093cXZBZ3ZrY1ZqZUZDdHMzbnpaamc1T2FGRml4WklUMC9ISjU5OGdzREF3TWNlZ2ZXZzNidDNvM1BuempoMzdwekJjamMzTjdpN3UxZEZ5VVJtaCtGQnRZNmRuUjArL2ZSVDVPZm53ODNORGNPR0RVTllXRmlsbjUrYm00dms1R1FrSnljYkxBOEpDY0drU1pPZWQ3bEVSR1JLajVvd2Y4NDRZVTYxQW84dEpDSWlvekU4aUlqSWFMeUtHOVVhNGdtM29YMVFWRlJVeTRNSEQrNXIzNzc5a0tWTGwvNWh4R1o0RzFxcUZSZ2VSQlh3OC9QemtTVHB0QkFpNE9qUm80ZE1YUStSdWVHd0ZSRVJHWTNoUVVSRVJtTjRFQkdSMFJnZVJFUmt0TnB4aHJtUGozV2oyMWFLRW9jaUsyYzRtN29hcWdHVXloS2RnNFBWRHJWYXAvTDA3RkM1NjVaUUxaZUhBb1ZDWjZ0VWFyT3lzbFFBTFBydVlCWit0SldQZGRPV2lzNHltVFFXRUg0QVdraVNaR3ZxcXNqOENTRWdTWUFReHQ4Y2ltb25JVkFLaUd3QTZVTFNiUU8weVpmUG5yMXU2cnFxaWtYL1ZyelF1bTAvSzFqRnU3bzI4SG9uT0FoZW5pOUJZYTB3ZFZsRVpJRjBPaDN5OHZKeDRPRFAyUDFqcWxvSHJDL1VLdWZtWHJoUVlPcmFxb0xGaG9lbnAyYzluWTNqWm5zN2gwSDdkNlhBMWRYRjFDVVJVUzJ4WkhrTU5pWW1hVXExMnNHWjZhZCtOSFU5VmNGaUo4elZNc2M2RUZLMzhOR2hEQTRpcWxidkJnK0RoN3ViUWlhVERUSjFMVlhGWXNOREVxVzJnRlMzUlhOUFU1ZENSTFdNdmIwZFBEemNBVWlOVFYxTFZiSFk4SkJKd2thU0lMZXo1L3c0RVZVdnVVd09XeHNiQUZLbHJxVldFMWxzZUJBUlVkVmhlQkFSa2RFWUhrUkVaRFNHQnhFUkdZM2hRVVJFUm1ONEVCR1IwUmdlUkVSa05JWUhFUkVaamVGQlJFUkdZM2dRRVpIUkdCNUVSR1EwaGdkWkxKMU9WMjVaZG5ZMi92ampqNmZxVDZQUm9LU2s1Rm5MSXJJSXRlTTJ0R1JSdEZvdElpSWlrSmFXaHUzYnQ2Tmh3NGJsMmhRVkZXSFVxRkZZdlhvMVBEdzg5TXUzYnQyS25Kd2NkT2pRNFpIOUwxdTJEQTBiTmtSWVdKakI4clZyMTBLdFZtUHExS2tWUGk4b0tBaloyZG1ReVI3L25VeXBWR0xMbGkzdzh2SUNVSGJYd2gwN2R1RHJyNy9Hdi83MXI4YytsOGhjTUR5b1Jpa3RMY1hpeFl0UldGaUl0OTkrRzVNbVRjSm5uMzBHSnljbmczYU9qbzdvMGFNSDVzeVpnNVVyVjJMeDRzVUFnQk1uVHFCUm8wYUlpSWd3YU8vcDZWbHVHUURNbmowYmVYbDVBQUMxV28yYk4yOGlQVDFkdno0OFBCeCtmbjc2eHdrSkNmcFFlSlNnb0NEOXo3dDI3Y0ttVFp0dzZkSWxORzVzc1ZmdkpndkU4S0FhbzZpb0NIUG56c1hObXpleFpzMGFPRGs1b2JTMEZDRWhJWWlKaVVIejVzME4ybzhmUHg3VHBrMURZV0VoUWtORDhjc3Z2K0RHalJ1WU9YTW0xR28xRkFxRmZpL0IwZEVScWFtcGlJeU1oRXFsZ2t3bVEycHFLcEtTa3BDY25BeTFXbzNodzRjREFISnljakI3OW14RVIwZWpidDI2ei9TYWtwT1QwYXRYTC9UcDB3YzdkKzU4cHI2SXFoUERnMnFFdzRjUFkrSENoV2pac2lVMmJOZ0FCd2NIQU1DVUtWUGc3dTZPa0pBUWhJYUdZdVRJa2JDeHNRRUEyTmpZWU5XcVZmbytsaTlmanJDd01QajUrU0VrSkFUaDRlRUlDQWpRci9meThzS3JyNzZLbFN0WG9tSERoZ2dKQ1FFQWRPL2VIZSs5OXg0R0RCZ0FaMmRuUkVaR29sT25UaFVHUjFoWVdLV0dyZTVidTNZdEpFbkNGMTk4OGZSdkRwRUpNRHpJckdWbFpTRW1KZ2FIRGgzQysrKy9qK0RnWUFCQWNYR3h2czBiYjd5QmxpMWJZdEdpUmRpNmRTcysvUEJEWExwMENRVUZCZkQyOWtaZ1lDRDI3OThQcFZLSjExOS8vWkhia2lRSlZsWldrQ1FKa2lUaHlwVXJXTFJvRVFEQTJka1pVNmRPUlVsSkNjNmRPd2VsVW9sZmYvMFYzYnAxdzlpeFkvVjlWR2JZNnVMRmkyalNwSWwrbTBRMUVjT0R6SnBXcTRXRGd3TWlJeU94ZE9sU0pDVWxBU2liZjdpLzdyN2h3NGZEMmRrWm5wNmVzTGEyeHVIRGgzSG8wQ0VFQmdiaWh4OStnRnF0eHJoeDR3QUFseTVkUWx4Y0hCSVNFZ0FBN2R1M3g0UUpFL1I5WGJ0MkRXbHBhWWlLaWdKUXRyZVFrcEtDdDk5KzIrQUQzOTdlWHYrelJxT0JYQzVIWEZ3Y2poOC8vc2pYNU8vdmp3OCsrT0E1dkR0RXBzUHdJTFBXckZrei9XUjN2Mzc5OU11M2J0MkszMzc3RFRFeE1SVSt6OXZiR3hxTkJ2djI3UU1BVEp3NEVZV0ZoZnIxOCtmUHg5Q2hRL0h5eXk4REtKdnp1SHo1TW5iczJJSDkrL2NqTnpjWFZsWldDQXdNQkFBa0ppWWlNelB6c1pQYXhjWEZzTGUzUjNCd01BWVBIdnpJZG82T0ZudG5VcXBGR0I1VUk2alZhcFNXbHVvZmF6UWE2SFE2ZytFcndIQlA0RUVQSHE0TEFMYTJ0bWpTcEFsYXRXcWxYNWFjbkl3TEZ5N0F6YzBOUVVGQjZOS2xDd1lNR0lDU2toSVVGUldoZnYzNitzZEtwUkxPenM0WU5td1l4b3daQTYxV2l6dDM3cUJ1M2Jxd3M3TjdqcStjeUR3eFBLaEdtRDE3dHNISmZScU5CbHF0RmdNSERqUm9sNXFhQ3JsY2JyQXNMUzBOMDZaTk0xaFdWRlNFV2JObXdjcnFmNzhDS1NrcENBd014TEpseXlCSkV0cTBhWU5kdTNaaDFxeFphTkdpQlVhUEhnMEFpSTZPaHJXMU5TWk9uS2gvYm1abUpseGNYTEI4K1hLa3BxYnFhMVNyMVJYdWFYaDVlV0hqeG8xUCtXNFFtUjdEZzJxRWg0ZW5ualJzOVNCL2YzLzlCL3A5RlIxdFZaR2NuQnljT0hFQ0NvVUM2ZW5wVUtsVTJMMTdONzc4OGt1RGRrZU9ISUczdHpjV0xGaUFCUXNXNE83ZHV4ZzllalI2OXV5SjhQQnc1T1RrNEx2dnZzT29VYU00U1U0V2daY25JWXVrMVdxeFk4Y09YTHg0RVdxMStxbjdjWEZ4d2ZidDIrSG41NGN4WThZZ1BEd2NBd2NPaEl1TGkwRzdYYnQyb1hmdjNnREs5bW8rL1BCRGRPclVDZUhoNFFDQU9uWHE0UFRwMDVneFk4WXoxVU5rTHJqblFXWnZ5SkFodUhQbmpzR3krOE5XUFh2MkxOYytNVEVSWDMvOU5aeWNuTkN4WTBkRVJFUmc2dFNwYU42OHVmNGNqQ1ZMbHFCKy9mcjY1NVNXbGtLdFZrT2owZURxMWF2Nk9aTExseS9qeUpFajJMWnRHeHdkSFJFWUdJaVVsQlQ4L3Z2dkNBa0pRWjgrZmZENzc3OGpNek1UdlhyMVFuNStQb1lPSFlyOC9IeGN2MzRkZS9ic2dVNm5nMDZuZ3hBQ2QrN2NRVVJFQkdKall3M21Sa2FOR29WUm8wWlZ4ZHRIVkNVWUhtVDJ0bTdkQ2lGRXBkdmIydG9pT3pzYkN4Y3VSTDE2OWVEZzRJRHAwNmZqeG8wYmtNdmxzTGEyaGlSSjBHcTEwR2cwMEdnMHNMYTJ4dno1OHpGbnpoelVyMThmRXlkT3hQcjE2N0Zod3diNCtmbGgrUERoR0Rod0lCUUtCVUpDUXJCejUwNnNXclVLOXZiMmFOMjZOV2JNbUFFN096dlkyZGxoNmRLbGNIVjFoYU9qSTJ4dGJXRnJhNnVmVzlIcGRGaXhZZ1Z1Mzc2dFA5ZURxQ2F5Mk1IWHBsNCtiZVFLNjFPZnIxMkYxM3E4WXVweXFKcHB0VnFEeWZEN2REcWQva2d0U1pJZ2w4c04vbjZRU3FVQ1VCWkd4bXlENlBidFhFeWVPUmYvUGZqcjl4bi83OWdnVTlkVEZmZy9ueXpTb3o3VVpUS1ovdklsVC9LbzBIalNOb2hxQTA2WUV4R1IwUmdlUkVSa05JWUhFUkVaamVGQlJFUkdZM2dRRVpIUkdCNUVSR1EwaGdjUkVSbk5Zc05ESzdmU0FvQ3VWR2ZxVW9pb2xoRVFFRG9kaENSS245eTZackxZOElCV1Z5d2dsTGR6ODB4ZENSSFZNaHFORm9WS0pTQ2tiRlBYVWxVc05qeHNkQ2lSZ0d2SFRwdzBkU2xFVk1zVUZoWGg0cVUvQVVtY00zVXRWY1ZpcjYrZzBlUVh5RzBhL0xEdDJ4MmVyNzRTSUcvajNSb085dmJsYmhSRVJQUThDQ0dnTGlsQlhuNCtZai85SjRxS2xGZExvZHR0NnJxcWlzVmVHQkVBbXJUMjliV0NMTnBhb2VqYnBvMDNHdFN2RDRYQ1l2T1NpRXhJNkFTVXhjWEl2SktGeTVsWGJnbEppcFRDQnB0M0FBQWdBRWxFUVZUdTVtL015TWhRbWJxMnFtRFI0UUZBYXRyVTF3bDJHQ3VEekIrU2NBT2t5bDBWajJvNUlWbkpwRHJhVWhSQkFvKzZvQ2NTa0FTQVhBbmlxdENLdFpldHRhZHc1a3lKcWV1cUtwWWVIa1JQeGMvUHoxV1NwSGlkVGpmajJMRmpHYWF1aDhqY1dPeUVPZEd6RUVLMEYwTDhUUWpoYitwYWlNd1J3NE9vQWtLSWtaSWtLU1JKQ2paMUxVVG1pT0ZCVko2VlRDWjdFd0FrU2VvSlFHSGllb2pNRHNPRDZDRitmbjZEQURqZXUyOTZJejgvdnpkTVhCS1IyV0Y0RUQxRUNQSHVRNHZlTTBraFJHYU00VUgwQUI4Zm42YVNKUGtCZ0NTVkhZd29TVko3SHgrZnBpWXRqTWpNTUR5SUhxQlFLRjZWSktuUlE0dWRySzJ0ZTVpa0lDSXp4ZkFnK2g4cnVWemVVUWpoK09CQ0lZU3RUQ2JyNU9YbHhSTk1pZTVoZUJEZDA3cDE2M3BDaUZjQXlCNFlzZ0lBU1FqeGlyMjl2YXNwNnlNeUp3d1BvbnVzcmExZmxDU3BUVVhySkVscUk1ZkxYNmp1bW9qTUZjT0Q2QjY1WE40WGdPMGpWdHNDNkZ1TjVSQ1pOVjVpbHVoL1hoZENaQUNBRUVJaFNWSmpBTmNCcU8rZDg5SFRsTVVSbVJOZUdKSE1uaENpUGg2OVIxQWxQdjc0NHhiNzkrL2YzNjVkdXlFclZxejRvenEzL1FDbEpFbDNUTFJ0b3NkaWVKRFpFMEo4RDJDQXFlc3dnVFdTSkkwM2RSRkVGZUdjQnhFUkdZM2hRVVJFUm1ONEVCR1IwWGkwRmRVb2VYbDVpSTJOeFU4Ly9ZU1NraEwwNmRNSGl4Y3ZMdGZ1cTYrK3dzcVZLN0Y1ODJhMGF0WHFrZjF0Mzc0ZHg0NGR3NElGQ3lwY3I5VnEwYVZMbHdyWGpSbzFDaEVSRVJXdXk4ckt3dmp4NDVHU2t2TEliYi8zM25zNGZ2eDR1ZVUrUGo1SVNrcDY1UE9JekFIRGcycU00dUppakIwN0ZxNnVybGk1Y2lYczdlMXgvZnIxY3UyVVNpVTJiTmp3Mkw3eTh2SncvZnAxT0RzN3c5blpHZG5aMlNndUxvYW5wNmRCT3lzckt5UW1KaG9zeTgvUHg1UXBVOUNyVjY4SysvNzExMS9ScGswYk9EczdRNmxVNHNLRkMzajU1WmZMdFpzM2J4NlVTcVhCc2psejVqeXlYeUp6d3ZDZ0dpTXBLUWxhclJaeGNYR3d0cllHVVBZdC9XSHg4ZkhvMEtFRDl1N2QrOGkrcmx5NWdrOC8vUlI1ZVhsUXFWUTRmUGd3Z29PRHk0VUhBUGo2K2hvOGpvdUxRK2ZPbmRHdVhidHliUXNMQzdGNTgyYms1dWJpNnRXckdETm1ERHAyN0ZoaGVEeThyWjkvL2hsS3BSTEJ3Yng1SVJIUk14TkNmQytFRUlNSER4YWJOMjhXajNQeTVFblJwMDhma1pHUklmejkvY1c1YytjZTJmYnUzYnRpeElnUjR0MTMzeFVaR1JtUDdmZSt2THc4RVJBUUlJNGRPL2JZZGdzV0xCRERodzhYTzNmdXJGUy9RZ2d4YXRRb3NYSGp4Z2NYL2RQVTd6M1JvM0RDbkdxRTNOeGNYTDkrSFE0T0RoZ3paZ3g2OWVxRjk5OS9IeGN1WE5DM3VYdjNMdWJObTRlSkV5ZWlYcjE2VCt3ekxpNE8zYnAxdzRRSkV6Qm56aHlJc3JQSUgrdnJyNytHcDZkbmhYc1M5KzNkdXhkWHJseEJmSHc4NHVMaWNPUEdqU2YyKzhjZmYrRDgrZk1ZT25Ub0U5c1NFVkVsQ0NHK1AzZnVuUEQzOXhmQndjSGl4eDkvRk1lUEh4Y1RKa3dRL2Z2M0YzZnYzaFZDQ0xGdzRVSVJFUkdoMzBONDBwN0h0V3ZYaEZLcEZFSUljZUhDaFNmdUdXZzBHdEcvZjMreGZmdjJ4N2E3ZS9ldXlNcktxblMvUWdneGMrWk1NWC8rL0ljWGM4K0RpT2hwQ1NHK1AzUG1qUEQzOXpmNDRMNTkrN2J3OS9jWC8vM3ZmOFdXTFZ2RWdBRURSRjVlbmhDaWN1RmhyTlRVVk5HalJ3K2hVcW1lVzU5Q2xMMk96cDA3VnpRVXh2QWdzOFVKYzZvUm5KMmRBUUJObWpUUkw2dGZ2ejRjSFIyUm01dUx4TVJFM0x4NUUzMzdHbDc0ZHNTSUVlamN1VFBpNCtPZnVZYmR1M2NqSUNBQU5qYlA5NTVRKy9idFE3MTY5U3FjZ0NjeVZ3d1BxaEhjM056ZzZ1cUtreWRQd3QvZkh3Qnc4K1pORkJVVm9XblRwbGl6WmcyMFdxMitmV0ZoSWNhTUdZT2xTNWZDMjl2N21iZXYwV2p3ODg4L1kvYnMyYy9jMThQMjdkdUhWMTk5VlgvUGRLS2FnT0ZCTmNhSUVTT3dmdjE2dUxtNXdjUERBNnRXcllLdnJ5OWVmdm5sY2grOCtmbjVBTXIyVkR3OFBKNTUyK2ZPbllOU3FVVDc5dTJmdWE4SDZYUTZIRDE2RkxObXpYcXUvUkpWTllZSDFSanZ2dnN1bEVvbFZxeFlnZUxpWW5UcDBnVkxsaXlwbG0vc1o4K2VoYU9qSTl6ZDNaOXJ2eGtaR1ZDcFZJODlDNTdJSEhFL21jeWU0Q1haaWN3T3ovTWdJaUtqTVR5SWlNaG9ITFlpc3lkNEcxb2lzOE1KY3pKN2tpVGxWdmMyL2Z6OG5DUkp3dDY5ZTNNa1NicFczZHNuTW5jY3RpSWlJcU14UElpSXlHZ01EeUlpTWxydG1QUHc4YkZ1ZE50S1VlSlFaT1VNWjFOWFF6V0FVbG1pYzNDdzJxRlc2MVNlbmgyZWZIMTNJdVNoUUtIUTJTcVYycXlzTEJXQUoxL2p2d2F6OEtPdGZLeWJ0bFIwbHNta3NZRHdBOUJDa3FScVBXcUhhaVloQkNRSkVBSzg1aFJWaWhBb0JVUTJnSFFoNmJZQjJ1VExaOCtXdjAreWhiRG8zNG9YV3JmdFp3V3JlRmZYQmw3dkJBZkJ5L01sS0t3VnBpNkxpQ3lRVHFkRFhsNCtEaHo4R2J0L1RGWHJnUFdGV3VYYzNBc1hDa3hkVzFXdzJQRHc5UFNzcDdOeDNHeHY1ekJvLzY0VXVMcTZtTG9rSXFvbGxpeVB3Y2JFSkUycFZqczRNLzNVajZhdXB5cFk3SVM1V3VaWUIwTHFGajQ2bE1GQlJOWHEzZUJoOEhCM1U4aGtza0dtcnFXcVdHeDRTS0xVRnBEcXRtanVhZXBTaUtpV3NiZTNnNGVIT3dDcHNhbHJxU29XR3g0eVNkaElFdVIyOXB3Zko2THFKWmZKWVd0akEwQnlOSFV0VmNWaXc0T0lpS29PdzRPSWlJekc4Q0FpSXFNeFBJaUl5R2dNRHlJaU1ockRnNGlJak1id0lDSWlvekU4aUlqSWFBd1BJaUl5R3NPRGlJaU14dkFnSWlLak1UeE1wS1NrQkJrWkdmckhhclVhYTlhc2dWYXJCUUNvVkNxa3A2ZWJxcndxczJmUEhuVHQydFhVWmVqbDVPU2dRNGNPT0hueTVGTTkvOGFORytqYnR5K09IajM2bkNzelgrKysreTYrK09LTFI2NC9jdVFJT25Ub2dNTEN3bXFzaXFwYjdiZ05yUms2ZGVvVXBrK2ZqdFdyVjhQYjJ4dW5UNS9HbmoxNzhQZS8veDBBRUJVVmhjTENRc1RGeFFFb0M1T3JWNitpb0tBQXVibTV5TTdPaG8rUEQ1bzJiWXJpNHVJS3QrSHE2Z3BiMjdJTFF3WUZCU0U3T3hzeTJlTy9MeWlWU216WnNnVmVYbDc0N0xQUDhKLy8vQWU1dWJsbzFxd1pJaUlpMEtWTGwrZjRMdFI4RGc0TzZOcTFLMXhjcXUreS8zdjM3c1g2OWV1Um1abUordlhyNDUxMzNzRTc3N3p6elAwcWxVcW9WQ28wYU5EZ3NlMjZkT21DbDE1NjZabTM5N1N5czdPeGVQRmlEQmt5QlAzNzl6ZFpIYlVkdzhORS9QMzlFUkVSZ2MyYk4yUHg0c1hZdjM4L2V2VG9BUUE0YytZTUxsNjhpUFhyMSt2Ylg3aHdBVkZSVWREcGRDZ3NMRVN2WHIzUXJGa3pyRnk1RW1mT25DbjNDMy94NGtWOC9QSEhDQWdJMEM5TFNFaUFsNWZYWStzS0NnclMvM3pyMWkzTW5Uc1hkZXZXeGViTm16Rmx5aFFrSnllalVhTkd6K010c0FpT2pvNVl2SGh4dFc3enp6Ly9SRWhJQ0pvMWE0YkRodzhqT2pvYTd1N3U2TldyMXpQMUd4Z1lpQWtUSm1ESWtDR1BiVGRwMHFSbjJzN1R1bkhqQmhJU0V2RGRkOS9oN3QyN1Q2eVRxaGJEd3dSU1UxT3haczBhL2VPZ29DQmN1M1lOZGVyVXdjOC8vd3lnN0phV1lXRmhBSUJQUHZrRWJkdTJ4Wll0Vy9ETEw3OWc2OWF0bURGakJnRGdQLy81RDBKRFEvSG1tMjhhYkdQY3VISFBYT2RISDMyay8zbmV2SG5ZdFdzWGpoOC9qbjc5K2oxejM4OUQyWDNHTGZabW1JODBac3dZL2MvZTN0N1lzMmNQZnYzMTEyY09ENDFHODlqMU9wM3VpWHV1VmVuNDhlTzRjdVVLMXF4WmcvRHdjSlBWUVdVWUhpWVFFQkNBZHUzYTZSLy8rT09QMkxadEc5YXVYVnRoZTJkbjUrZXkzYkN3c0VvTlcxVkVDQUVBcUZldm5zSHkwNmRQNCtyVnEwOGRLRnUyYkVGc2JDeFdyMTZOVHAwNjRmVHAwMWkrZkRuT256K1B4bzBiWTl5NGNYajk5ZGNCQU11V0xjT1ZLMWZRcGswYkpDVWxZZDY4ZWJDMnRzYThlZk1RR3h1TDZPaG9YTDkrSFIwN2RrUmtaQ1Njbkp3QUFGcXRGdkh4OFVoSlNZRVFBdDI2ZGNQMDZkUDE2eXREcFZJaE5qWVdlL2Z1UlhGeE1icDI3WXFZbUJqazVPU2dmLy8rU0V4TWhLK3ZMd1lQSG96czdHeUQ1L3I2K2lJeE1mRzUxUEVvZGV2V3JWUzdyS3dzckZpeEFtbHBhWkRKWkFnTkRVVkFRSUIrMkNzeU1oS1JrWkZJU2txQ2g0Y0grdlRwZzBXTEZpRXhNUkVsSlNYWXZuMDdBZ01EOGRlLy9sWC81ZWJJa1NPSWpvN0duMy8raVpkZWVnbHZ2UEZHdWUxKzk5MTNXTGR1SFhKeWN1RHQ3WTJaTTJlaVJZc1dScjNHdm4zN21zMFhGMko0VkR1dFZvdmMzRnlEWlR0MzdrU1BIajFRVWxKUzRYTnUzNzZOZ3djUElpNHVEaHFOQmxxdEZqMTc5c1Fycjd4aTFMWXJNMngxOGVKRk5HblN4R0JaVGs0T1ZxMWFCVjlmWDNUczJORmczYmZmZm9zalI0NDgxUy8xa1NOSEVCc2JpN2x6NTZKVHAwNjRmZnMyeG84ZmozZmVlUWZ6NTgvSDhlUEhNV2ZPSERSdDJoUXRXN1lFQUtTbnA4UFYxUlViTjI2RXM3TXpUcDA2QmExV2kyKysrUVliTm15QVVxbkUrKysvajQwYk4yTHExS2tBZ1BqNGVQejN2Ly9GMHFWTDRlRGdnT2pvYUVSRlJXSGx5cFdWcm5YdDJyWDQ3YmZmRUJzYkM0VkM4Y2dKOWcwYk51Z1Blamg2OUNpaW9xSXdjK2JNU3RVUkZ4ZUg1T1RrQ3Z0ZHMyWU5mSHg4REpZVkZ4ZGorL2J0dUhidFdyazl6MGVaTTJjT1hGeGNrSmlZaUlLQ0F0eStmUnVlbnA3NDl0dHZNWExrU0lTRmhhRjM3OTVvMUtpUmZpN3RpeSsrd09USmsxR25UcDF5L1dWbloyUGl4SW5vMDZjUFpzK2VqY3VYTCtPVFR6NHhhUFB6eno5ajJiSmxtRFZyRmxxMmJJbHQyN1poNHNTSitQYmJiMkZyYTRzREJ3NWcvdno1RmRZYkhoNnVEN2JhdUpkcHpoZ2UxZXpXclZ2NklTY0F1SFRwRXV6czdDQ0V3SkVqUndBQTU4K2ZoNGVIQnh3ZHkyNUM1dTd1amhVclZpQXdNQkJ6NTg1RlVWR1JmaUo5OXV6WmxkcXVScU9CWEM1SFhGd2NqaDgvL3NoMi92NysrT0NERHdBQXYvLytPejc0NEFOb3RWcTBhTkVDeTVjdmgxd3VOMmcvZS9ic1I0YmU0MXk3ZGcwelo4NUVXRmlZZnV6Nml5KytnSitmbjM1SW9ubno1dmp4eHgreGE5Y3VmWGlvVkNyTW1qVUxOalkyQU1vT1BCQkNZTktrU1hCeWNvS1RreE1HRFJxa0gvN0x6OC9INXMyYmtaaVlDRzl2YndEQXhJa1RNWHIwYUtoVXFrclhtNW1aaVNaTm1zRFgxeGNBMExwMTZ3cmJ1YnU3Nit2OC9QUFBFUklTQW05djd5ZldZV3RyaTlEUVVJTTVwd2M5T0NGZldscUs3dDI3UTZQUndNbkpDWkdSa2ZEdzhLalU2N2g4K1RKNjllcUY1czJiR3l4LzRZVVhJSlBKNE96c2pCZGVlQUVBOU9FeGNPQkFnN216QjMzNTVaZHdjM1BEb2tXTElKUEowSzVkT3hRVUZDQW1Ka2JmWnMyYU5SZzdkaXdHRFNxN25mZTBhZE9Ra3BLQ3RMUTBCQVFFb0V1WEx2anFxNjhxN0wreWUxUlUvUmdlMWN6ZDNSMy8rdGUvb05QcHNIcjFhbWkxV3F4YXRRcXVycTc2TnZ2MjdjUGF0V3N4Yjk0OGd3K3Bnb0lDN04rL0g4N096bGk0Y0NFV0xGZ0FBSWlOamNVLy8vbFBnKzBVRkJSZzFLaFIrc2ZGeGNXd3Q3ZEhjSEF3Qmc4ZS9NajY3Z2NXVURiYzh0VlhYeUV2THc5NzkrN0ZpQkVqOE5sbm54bDhBNWJKWlBvanVpcExDSUVwVTZhZ2MrZk9Cbk16WjgrZXhmSGp4OUc5ZTNmOXN2c2ZrUGQ1ZVhucGcrTStLeXNyZzcwbFYxZFg1T1hsQVNqYms5SnF0UWJ6QlBkbFoyY2J2TjdIQ1FvS3d1VEpreEVhR29yUTBGRDA3Tm56c2QrRVY2OWVEV3RyYTd6Ly92dVZxcU5aczJhb1Y2OWV1V0hCaXNqbGNtelpzZ1dGaFlVNGNlSUU1c3laZzBtVEptSFlzR0ZQZk82SUVTTVFIeCtQOCtmUFk5U29VZm9nZTV5SDkzZ2VsSjZlamk1ZHVoZ01oejdZcDFhclJYcDZPaTVldklqUFB2dE12MXl0VnVQNjllc0FBRnRiMjBxSEg1a1Bob2NKbkRoeEFwOSsraWxLU2twdy9mcjFDZyt6Yk5XcUZTSWlJdUR0N1kzZXZYdGp5SkFoU0U1T2hyKy9QNEN5UFpoVnExYkIzZDBka1pHUjVTWkxseXhaQWdjSEJ3Qmx2OEIzN3R4QjNicDFZV2RuVitrNmJXMXQ0ZW5wQ1FEbzBLRURNak16OGVXWFgyTEpraVZQKzlMMTNOemNjUDc4ZVJRV0Z1cUhRN1JhTGZyMTY2Zi93TDN2d1pvcnF2L2hEM0daVEthZm83ay9oTFJ1M2JweTMyTGQzTnh3NTg2ZFN0WGJ0V3RYZlB2dHQwaEtTc0tjT1hQUXFWT25jc016OXgwOWVoVC8vdmUva1pDUUFJVkNVYWs2QUNBbUpnYi85My8vVjJHZjY5YXRRNXMyYmZTUG16VnJCcUFzNEV0S1NyQisvZnBLaGNmWXNXTVJFQkNBaElRRWpCZ3hBcE1tVFVKSVNNaGpuL080L3pOMzc5NHR0NzYwdEZUL3N4QUNwYVdsbURKbFNybTlsL3R6ZWZ2MjdjTzhlZk1xN1AvdmYvODdSb3dZOGRqNnlEUVlIdFVzSXlNRDRlSGhHRDU4T041NTV4Mzg1Uzkvd1lFREJ3emFmUGJaWjdDeHNjR2lSWXVRa0pDQXExZXZJajgvSDE5OTlSVW1UNTZNNzcvL0hsRlJVVGh3NEFDR0RCbUMvUHg4YUxWYVdGbVYvWE1XRkJSZzd0eTUrdjR5TXpQaDR1S0M1Y3VYSXpVMUZVRFpOM3ExV2wzaE4yOHZMeTlzM0xpeDNIS1pUS2JmeHJPUUpBbFJVVkVJQ1FuQnRHblRFQjhmRHlzckt6UnIxZ3huejU3VkQ1czhEeSsrK0NJQTRPYk5td1lmdmsralVhTkdtRFp0R25yMzdvMnhZOGZpd29VTDVRNW1VS2xVV0xod0lVYU9IR253amIweWRZd2VQUnB2di8xMmhlc2VkeDZKWEM0MzZ0K2xUWnMyV0xseUpkYXRXNGVFaEFSOWVFaVNCSjFPVitsK0FLQkpreVk0Zi82OHdiSno1ODdwZjFZb0ZHamN1REd1WExueXlIL1hidDI2NGQvLy9uZUY2emhzWmI0WUh0V3NXYk5tMkxseko1eWRuWkdmbjY5ZnJ0UHA4UHZ2djhQR3hnWS8vZlFUUWtORFVWcGFpZ2tUSnNEVzFoWTdkKzdFRzIrOG9mOWxxbGV2SG9ZTUdZS1NraEpNbkRnUi9mcjF3OGlSSTVHVGs0TzMzbm9MbjMzMm1YNmU0TWlSSS9EMjlzYUNCUXV3WU1FQzNMMTdGNk5IajBiUG5qMFJIaDZPbkp3Y2ZQZmRkeGcxYXBUK1cveVJJMGR3K1BCaEJBUUV3TmJXRnFtcHFUaDA2SkRCSWNZQWNQTGtTV1JsWldIZ3dJRkd2UStPam82SWpZM0Z5SkVqc1hqeFlrUkdSdUx0dDkvRzhPSERzV1RKRWd3ZE9oUjM3OTdGamgwNzhONTc3NVdieEs4c056YzM5T3JWQzh1WEw0Y1FBazJiTnNYWnMyZVJtWm1KQ1JNbVZMcWZkZXZXb1czYnR2RHc4TUN4WThkZ1kyT0RSbzBhbFp2dldiVnFGVlFxRlFZT0hJZ3JWNjRBS1BzQXJVd2RsUm0yVXFsVVdMSmtDUVlQSG93R0RScmd6Smt6MkxoeG8vN2J1VTZudy9qeDR6Rmx5aFQ5di8rRC92R1BmMkR3NE1Gd2RIUkVlbnE2UHRTQXNuQThlUEFnZkh4OEtuMHV6OUNoUXpGMjdGaWtwS1JnMEtCQk9IMzZOTFpzMldMUVp2anc0ZmprazAvZzRlR0JMbDI2NE5xMWEvaisrKy94ajMvOEF3Q0hyV29xaG9jSlZIVG9yVXdtdzVkZmZvbUNnZ0w0K3ZxaWQrL2UrUHp6ejFGWVdJaXBVNmZpdGRkZUF3QWNPM1pNL3h3aEJLS2lvbEN2WGozOTBKZUxpd3RDUTBNeGVmSmtmUG5sbDNCeWNzS3VYYnYwUXhwRlJVV1lPblVxT25YcXBKK1lybE9uRGs2ZlBvMFpNMllnS2lwSy84RjQvUGh4Yk5teUJaSWt3Y3ZMQzU5KyttbTVvNjIyYjkrT0kwZU9HQjBlQU5DMGFWTXNYYm9Va3laTlFwTW1UVEIyN0Znc1c3WU1hOWFzUVVwS0NobzBhSUNlUFhzKzg5bmJIMzMwRVZhc1dJR0ZDeGNDQUR3OVBZMCtEMGFuMDJIKy9Qa29MaTVHOCtiTkVSc2JpN3AxNnlJbkowZmY1c0tGQy9vUHpyZmVla3UvL01VWFgwUnljdkp6cWNQS3lncWxwYVdZTzNjdTd0NjlxeitjT1RnNEdFRFpBUmluVDU5KzVCbmcxNjVkd3djZmZBQ1pUQVkvUHorREljang0OGRqOGVMRkdETm1ERFp0MmxTcFE4VDkvZjB4YytaTXhNZkhZOW15WldqWHJoM0N3OE1SR1JtcGIvUFdXMi9oenAwNzJMUnBFMWF0V2dVUEQ0OUtEYkdSZWJQWVk5K2Fldm0wa1N1c1QzMitkaFZlNjJIY0lhM1ZSYTFXbzN2MzdraEpTU24zelV1bFVtSHMyTEVZTldvVSt2YnRxMTkrL3lUQnVMZzR4TVRFNFBEaHc5aXdZWVBCOEpNUUFoRVJFZEJxdFJneFlnVG16NStQSFR0MlFLMVdZK2pRb2NqUHowZmp4bzFSV2xvS25VNEhuVTRISVFUdTNMa0RQejgveE1iR1ZucHVSS2ZUb2FTa3hPaEpjNm9hMzN6ekRYNzU1UmVzV0xIQzFLWFVhcmR2NTJMeXpMbjQ3OEZmdjgvNGY4Y0dtYnFlcXNBOUR4T3lzYkhCOE9IREVSd2NySjlZdlUrdFZxTnIxNjc2UFk2SzJOdmJZL1hxMWVYbUxTUkp3cUpGaTNEZ3dBRzBiTmtTTTJiTWdKMmRIZXpzN0xCMDZWSzR1cnJDMGRFUnRyYTJzTFcxMVkrWDYzUTZyRml4QXJkdjM2NzBNTkhUSEcxRlZlZmt5WlBvMmJPbnFjdWdXb0I3SGtSRXp4bjNQSWhxa1duVHBsVjRBdVdzV2JQUXAwOGZFMVJFWkw0WUhrVDNHSE81RXFMYWpqZURJaUlpb3pFOGlJaklhQXdQSWlJeUdzT0RpSWlNeHZBZ0lpS2pNVHlJaU1ob0Zoc2VXcm1WRmdCMHBjWmRKWlNJNkZrSkNBaWREa0lTcFU5dVhUTlpiSGhBcXlzV0VNcmJ1WG1tcm9TSWFobU5Sb3RDcFJJUVV2YVRXOWRNRmhzZU5qcVVTTUMxWXljcXZ0YzBFVkZWS1N3cXdzVkxmd0tTT1BmazFqV1R4WjVocnRIa0Y4aHRHdnl3N2RzZG5xKytFaUJ2NDkwYUR2YjI1ZTdCVFVUMFBBZ2hvQzRwUVY1K1BtSS8vU2VLaXBSWFM2SGJiZXE2cW9yRlhoZ1JBSnEwOXZXMWdpemFXcUhvMjZhTk54clVydytGd21MemtvaE1TT2dFbE1YRnlMeVNoY3VaVjI0SlNZcVU3dVp2ek1qSVVKbTZ0cXBnMGVFQlFHcmExTmNKZGhncmc4d2ZrbkFESkJ0VEYwVTFnWkNzWkZJZGJTbUtJSUZIWGRBVENVZ0NRSzRFY1ZWb3hkckwxdHBUT0hPbTVJbFByS0VzUFR5SW5vcWZuNStySkVueE9wMXV4ckZqeHpKTVhRK1J1YkhZQ1hPaVp5R0VhQytFK0pzUXd0L1V0UkNaSTRZSFVRV0VFQ01sU1ZKSWtoUnM2bHFJekJIRGc2ZzhLNWxNOWlZQVNKTFVFNERpQ2UySmFoMkdCOUZEL1B6OEJnRndGRUlBUUNNL1A3ODNURndTa2RuaGNhdFVhd2toYkFBMGVIajUzLzcydHpGMzc5N1ZQN2F4c1JtZmxwYjJ5Mk82dWlWSmtxWUtTaVFpSW5NamhPZ3Juby91cG40dFJOV053MVpFUkdRMGhnY1JFUm1ONFVGRVJFWmplQkRkODhNUFB5QTRPQmhkdW5SQi8vNzljZWJNbVhKdFZDb1ZCZ3dZZ0NsVHBwaWdRaUx6d2FPdGlBQ2twS1JnMmJKbG1EaHhJdno5L1pHZG5ZMDZkZXFVYS9mVlYxL2gxcTFiSnFpUWlJak13djJqclFvTEM4V3JyNzRxdG0vZi90aERxcTVmdnk1NjkrNHRKazZjS0NaUG5zeWpyYWhXNDdBVjFYcjc5dTJEUXFIQW9FR0RIdHR1NmRLbENBNE9SdVBHamF1cE1pTHp4ZkNnV3UvVXFWUHc4dkpDVWxJUyt2ZnZqNy8rOWE5WXQyNGRTa3YvZC92cDVPUmtaR1JrSUNRa3hJU1ZFcGtQem5sUXJYZnIxaTFjdUhBQjd1N3VpSTZPUm5wNk9sYXNXSUU2ZGVwZytQRGh1SFRwRXVMaTRyQjY5V3JZMlBCMk1FUUF3NE1JT3AwT2RuWjIrT2lqanlDVHlkQzJiVnVjTzNjT08zZnV4Ri8rOGhkTW1USUZZV0ZoOFBYMU5YV3BSR2FENFVHMW5yT3pNenc4UENDVC9XOFU5OFVYWDhUQmd3ZXhkKzllWExseUJmSHg4WWlQandkUUZqWUEwS2xUSjZ4ZnZ4N3QyN2MzU2QxRXBzVHdvRnJQMTljWEJ3NGNnRXFsZ3EydExRRGcwcVZMYU5xMEtYcjM3bzIyYmRzYXRQLzg4OCtSbTV1TGFkT21vVW1USnFZb21jamtHQjVVNi9YdjN4OXIxNjdGZ2dVTEVCSVNnck5uejJMSGpoMklpWWxCM2JwMVViZHVYWVAyOWVyVmcwcWxncGVYbDRrcUpqSTlIbTFGdFo2RGd3UGk0K09SazVPRHNMQXdKQ1FrWU5hc1dlamVuYWR2RUJIUlEzaEpkcUtueHowUElpSXlHc09EaUlpTUpwbTZBQ0pURVkrNERlMVQ0RzFvaVlpSWlJaUlpSWlJaUlpSWlJaUlpSWlJaUlpSWlJaUlpSWlJaUlpSWlJaUlpSWlJaUlpZVV1MjRNS0tQajNXajIxYUtFb2NpSzJjNG03b2FJckpJZVNoUUtIUzJTcVUyS3l0TEJVQ1l1cUtxWk9IaDRXUGR0S1dpczB3bWpRV0VINEFXa2lUWm1yb3FJckk4UXFBVUVOa0Ewb1drMndab2t5K2ZQWHZkMUhWVkZZc09qeGRhdCsxbkJhdDRWOWNHWHU4RUI4SEw4eVVvckJXbUxvdUlMSkJPcDBOZVhqNE9IUHdadTM5TVZldUE5WVZhNWR6Y0N4Y0tURjFiVmJEWThQRDA5S3luczNIY2JHL25NR2ovcmhTNHVycVl1aVFpcWlXV0xJL0J4c1FrVGFsV096Z3ovZFNQcHE2bktsanNuUVRWTXNjNkVGSzM4TkdoREE0aXFsYnZCZytEaDd1YlFpYVREVEoxTFZYRllzTkRFcVcyZ0ZTM1JYTlBVNWRDUkxXTXZiMGRQRHpjQVVpTlRWMUxWYkhZOEpCSndrYVNJTGV6NS93NEVWVXZ1VXdPV3hzYkFKS2pxV3VwS2hZYkhrUkVWSFVZSGtSRVpEU0dCeEVSR1kzaFFVUkVSbU40RUJHUjBSZ2VSRVJrTklZSEVSRVpqZUZCUkVSR1kzZ1FFWkhSR0I1RVJHUTBoZ2NSRVJtTjRXRWlKU1VseU1qSTBEOVdxOVZZczJZTnRGb3RBRUNsVWlFOVBkMVU1VldaUFh2Mm9HdlhycVl1UXk4bkp3Y2RPblRBeVpNbm4rcjVOMjdjUU4rK2ZYSDA2TkhuWEpuNWV2ZmRkL0hGRjE4OGN2MlJJMGZRb1VNSEZCWVdWbU5WVk4yc1RGMUFiWFhxMUNsTW56NGRxMWV2aHJlM04wNmZQbzA5ZS9iZzczLy9Pd0FnS2lvS2hZV0ZpSXVMQTFBV0psZXZYa1ZCUVFGeWMzT1JuWjBOSHg4Zk5HM2FGTVhGeFJWdXc5WFZGYmEyWlJlR0RBb0tRbloyTm1TeXgzOWZVQ3FWMkxKbEM3eTh2UERUVHo4aFBqNGVseTlmUnFOR2pUQml4QWdFQlFVOXgzZWg1bk53Y0VEWHJsM2g0bUtheS81LzlkVlhXTGx5SlRadjNveFdyVm85VTE5S3BSSXFsUW9OR2pSNGJMc3VYYnJncFpkZWVxWnRQWTJpb2lKRVIwZGozNzU5RUVMQTM5OGYwNmRQaDRlSFI3WFhRZ3dQay9IMzkwZEVSQVEyYjk2TXhZc1hZLy8rL2VqUm93Y0E0TXlaTTdoNDhTTFdyMSt2YjMvaHdnVkVSVVZCcDlPaHNMQVF2WHIxUXJObXpiQnk1VXFjT1hPbTNDLzh4WXNYOGZISEh5TWdJRUMvTENFaEFWNWVYbyt0NjM0NGFEUWFMRnUyRE9IaDRXalpzaVhTMHRLd2ZQbHlPRHM3NC9YWFgzOWViME9ONStqb2lNV0xGNXRrMjBxbEVoczJiSGh1L1FVR0JtTENoQWtZTW1USVk5dE5talRwdVczVEdKczJiVUpwYVNrKytlUVRhTFZheE1mSFkvTGt5ZGl5WlFza3lXTHZhMmUyR0I0bWtKcWFpalZyMXVnZkJ3VUY0ZHExYTZoVHB3NSsvdmxuQUdXM3RBd0xDd01BZlBMSkoyamJ0aTIyYk5tQ1gzNzVCVnUzYnNXTUdUTUFBUC81ejM4UUdocUtOOTk4MDJBYjQ4YU5lNllhWlRJWk5tM2FwUDlHM2JwMWF4dzdkZ3o3OSs4M20vQVFRdFRxRDQzNCtIaDA2TkFCZS9mdWZTNzlhVFNheDY3WDZYUlAzSE90U2tPSERvV2JtNXYrOGJ4NTgvRFdXMjhoS3lzTEw3endnc25xcXEwWUhpWVFFQkNBZHUzYTZSLy8rT09QMkxadEc5YXVYVnRoZTJkbjUrZXkzYkN3c0VvTld3R0FYQzR2TnhSamEydUwwdEpTZzJXblQ1L0cxYXRYMGE5ZnY2ZXFhY3VXTFlpTmpjWHExYXZScVZNbm5ENTlHc3VYTDhmNTgrZlJ1SEZqakJzM1RoOVd5NVl0dzVVclY5Q21UUnNrSlNWaDNyeDVzTGEyeHJ4NTh4QWJHNHZvNkdoY3YzNGRIVHQyUkdSa0pCT2hNWmtBQUNBQVNVUkJWSnljbkFCQS95MDFKU1VGUWdoMDY5WU4wNmRQMTYrdkRKVktoZGpZV096ZHV4ZkZ4Y1hvMnJVclltSmlrSk9UZy83OSt5TXhNUkcrdnI0WVBIZ3dzck96RFo3cjYrdUx4TVRFNTFMSGZhZE9uY0x1M2J1eGNlTkdvOElqS3lzTEsxYXNRRnBhR21ReUdVSkRReEVRRUlCMzNua0hBQkFaR1luSXlFZ2tKU1hCdzhNRGZmcjB3YUpGaTVDWW1JaVNrcEwvMzk2OXgwVlY3dnNELzZ6aE1vQW9rSEM0U0lpWExDQTlEdVVsMUVPSWVuNXE2UzlORFRjb3BzUU9SUTlLNGkwVlJVTlJFSUZVdGdwcVh0b2FFcDdVczkwN282eGRiWDVlVXJRRFl0NWxGeWlDM0lkNWZuOGdhek15eUV4ZUJ1SHpmcjE4Q2VzMjN3WERmTlo2bm1ldGhjOC8veHpqeG8zRG0yKytLUi9jNU9Ua1lQMzY5ZmpsbDEvUXJWczNqQjA3dHNucmZ2SEZGMGhOVFVWUlVSRThQRHdRRlJXRkYxNTR3YUI5Ymh3Y0FPUW1XU0dFUWR1aHg0UGg4WlNwMVdyY3ZuMWJhOXJodzRjeFpNZ1ExTlRVNkZ5bnVMZ1lKMDZjUUdKaUltcHJhNkZXcStIcjY0dkJnd2NiOU5yNk5Gc1ZGQlRBMWRWVlp3M1oyZG1JaUlqUW1wNlptWW1jbkp6ZkZSNDVPVGxJU0VqQTRzV0wwYTlmUHhRWEZ5TXNMQXlUSjAvRzBxVkxjZWJNR1N4YXRBaHVibTdvMWFzWEFDQS9QeDhPRGc3WXRtMGI3T3pzY083Y09halZhaHc4ZUJCYnQyNUZlWGs1M252dlBXemJ0ZzN6NXMwRFVIK0UvczAzM3lBMk5oWWRPblRBK3ZYckVSTVRnM1hyMXVsZDY1WXRXL0RERHo4Z0lTRUJabVptelhhd2I5MjZWUjcwY09yVUtjVEV4Q0FxS2txdk9oSVRFNUdSa2FGenU1czJiWUtucHljQW9MS3lFa3VXTEVGNGVEaHNiR3owM2djQVdMUm9FZXp0N1pHZW5vN1MwbElVRnhlamUvZnV5TXpNUkZCUUVLWk5tNGFoUTRmQzBkRlI3a3ZidVhNbklpSWkwTEZqeHliYkt5d3NSSGg0T1B6OS9iRnc0VUpjdVhJRkd6WnMwRnJtMjIrL3habzFhN0Jnd1FMMDZ0VUxCdzRjUUhoNE9ESXpNMkZoWVlIczdHd3NYYnBVWjcyaG9hRnlzRDNvNE1HRGNISnkwdmwrcFNlUDRmR1UvZmJiYjNLVEV3QmN1blFKbHBhV0VFSWdKeWNIQUpDWGx3Y1hGeGRZVzljL2hNeloyUmx4Y1hFWU4yNGNGaTllakh2Mzdza2Q2UXNYTHRUcmRXdHJhMkZpWW9MRXhFU2NPWE9tMmVXOHZiMHhhOVlzclduLy9PYy84Vi8vOVY5NDhjVVg4Y1liYjJqTlc3aHdZYk9oOXpBM2I5NUVWRlFVcGsyYkpyZXg3OXk1RXlxVkNxR2hvUUNBSGoxNjROaXhZemg2OUtnY0hsVlZWVml3WUFHVVNpV0EraU53SVFSbXo1NE5XMXRiMk5yYVl0U29VWEx6WDBsSkNmYnMyWVAwOUhSNGVIZ0FBTUxEd3pGOStuUlVWVlhwWGUvVnExZmg2dXFLM3IxN0E2aHZ4dFBGMmRsWnJuUDc5dTJZT25VcVBEdzhXcXpEd3NJQ3djSEJ6UTVJYUh3V3VIYnRXcmk3dTJQczJMRW9LU25SZXg4QTRNcVZLL0R6ODBPUEhqMjBwai8vL1BOUUtCU3dzN09UbTRBYXdtUGt5SkZhZldlTjdkNjlHMDVPVGxpeFlnVVVDZ1g2OU9tRDB0SlN4TWZIeTh0czJyUUpJU0VoR0RXcS9uSGVrWkdSeU1yS3dzbVRKK0hqNDRNQkF3Wmc3OTY5T3JmZnFWTW5uZE0vL2ZSVDdOcTFDd2tKQ1VadFNtdlBHQjVQbWJPek16NzU1Qk5vTkJva0p5ZERyVllqS1NrSkRnNE84akxIangvSGxpMWJzR1RKRXEwUHFkTFNVbnoxMVZld3M3UEQ4dVhMc1d6Wk1nQkFRa0lDUHY3NFk2M1hLUzB0eFpRcFUrVHZLeW9xWUdWbGhVbVRKbUgwNk5ITjF0Y1FXQTFPbmp5SnFLZ29lSHQ3SXpvNkdxYW0ybThaaFVJaE54L29Td2lCdVhQbm9uLy8vbHA5TXhjdVhNQ1pNMmN3YU5BZ2VWcHRiYTFXczA3UG5qM2w0R2hnYW1xcWRmVHA0T0NBTzNmdUFLZy9rMUtyMVpneFkwYVRPZ29MQzV2c2IzTW1USmlBaUlnSUJBY0hJemc0R0w2K3ZnL3RiMGxPVG9hNXVUbmVlKzg5dmVwd2QzZUhqWTFOaTJjU24zNzZLYjcvL3Z0bVAyeGJFaGdZaUpTVUZPVGw1V0hLbENseWtEMU13eG1QTHZuNStSZ3dZSURXQjNqamJhclZhdVRuNTZPZ29BQ2JOMitXcDFkWFYrUFdyVnNBNnB1ZjlCMHhWVjFkamRqWVdCdy9maHlKaVltdGF0aDNlOFB3TUlLZmZ2b0pHemR1UkUxTkRXN2R1cVh6dFB6RkYxL0VuRGx6NE9IaGdhRkRoMkxNbURISXlNaUF0N2MzZ1Bvem1LU2tKRGc3T3lNNk9ocCtmbjVhNjY5YXRRb2RPblFBVVA4SGZQZnVYWFRxMUFtV2xwWjYxNW1kblkyRkN4Y2lMQ3dNZ1lHQmo3REhUVGs1T1NFdkx3OWxaV1Z5YzRoYXJjYUlFU1BrRDl3R2pXdldWZitESCtJS2hVSnVCMjlvUWtwTlRXMXlGT3ZrNUlTN2QrL3FWZS9BZ1FPUm1abUpYYnQyWWRHaVJlalhyMStUNXBrR3AwNmR3djc5KzVHV2xnWXpNek85NmdDQStQaDRmUGJaWnpxM21acWFDaTh2TDZTbnArUFhYMy9GOE9IRHRlWUhCZ2FpZi8vK1NFbEplZWgraElTRXdNZkhCMmxwYVFnTURNVHMyYk14ZGVyVWg2N3pzUGRNWldWbGsvbU4rOFdFRUtpcnE4UGN1WE9ibkwwMDlPVWRQMzRjUzVZczBibjk5OTkvWDM3dlZWZFhZOWFzV1Nndkw4ZWVQWHM0Uk5mSUdCNVAyZVhMbHhFYUdvcUFnQUJNbmp3WmI3enhCckt6czdXVzJieDVNNVJLSlZhc1dJRzB0RFRjdUhFREpTVWwyTHQzTHlJaUluRGt5QkhFeE1RZ096c2JZOGFNUVVsSkNkUnF0WHhXVUZwYWlzV0xGOHZidTNyMUt1enQ3YkYyN1ZwOCtlV1hBT3FQNkt1cnEzVWVlZmZzMlJQcjE2L0hoeDkraUNWTGxzak5EWStMSkVtSWlZbkIxS2xURVJrWmlaU1VGSmlhbXNMZDNSMFhMbHg0ckNObnVuYnRDZ0Q0OWRkZjRlWGw5VWpiY25SMFJHUmtKSVlPSFlxUWtCQmN2SGl4eVdDR3Fxb3FMRisrSEVGQlFWcEg3UHJVTVgzNmRMenp6anM2NXpVMFd6VytrQlFBeXNyS01HUEdETVRHeHVwMUZnRUFYbDVlV0xkdUhWSlRVNUdXbGlhSGh5UkowR2cwZW0yamdhdXJLL0x5OHJTbS9menp6L0xYWm1abTZOS2xDNjVkdTliczcvVzExMTdEL3YzN2RjNXJITFJidDI1RldWa1owdExTRERvSW9pZUQ0ZkdVdWJ1NzQvRGh3N0N6czlOcXI5Wm9OUGpIUC80QnBWS0pyNy8rR3NIQndhaXJxOFBNbVROaFlXR0J3NGNQWSt6WXNmSWZrNDJORGNhTUdZT2FtaHFFaDRkanhJZ1JDQW9LUWxGUkVTWk9uSWpObXpmTC9RUTVPVG53OFBEQXNtWExzR3paTWxSV1ZtTDY5T253OWZWRmFHZ29pb3FLOE1VWFgyREtsQ255VWZ6aHc0ZFJYVjBOWjJmbkpsZFA5KzNiVjE3dTdObXp1SDc5T2thT0hHblF6OEhhMmhvSkNRa0lDZ3JDeXBVckVSMGRqWGZlZVFjQkFRRll0V29WeG84Zmo4cktTaHc2ZEFqdnZ2dnU3KzRVZFhKeWdwK2ZIOWF1WFFzaEJOemMzSERod2dWY3ZYb1ZNMmZPMUhzN3FhbXBlUG5sbCtIaTRvTFRwMDlEcVZUQzBkR3hTWDlQVWxJU3FxcXFNSExrU0Z5N2RnMUEvUWVvUG5YbzAyemw3dTZ1OVgzRGU4alYxUlV1TGk3UWFEUUlDd3ZEM0xsejVkOS9ZNnRYcjhibzBhTmhiVzJOL1B4OE9kU0ErbkE4Y2VJRVBEMDk0ZWpvcU5mUFpmejQ4UWdKQ1VGV1ZoWkdqUnFGM054YzdOdTNUMnVaZ0lBQWJOaXdBUzR1TGhnd1lBQnUzcnlKSTBlT1lQWHExUUQwYjdiNnkxLytndjc5KzJ1RkUxRC9PMjdvYTZLbmgrRmhCTHFHM2lvVUN1emV2UnVscGFYbzNiczNoZzRkaXUzYnQ2T3NyQXp6NXMzRDY2Ky9EZ0E0ZmZxMHZJNFFBakV4TWJDeHNaR2J2dXp0N1JFY0hJeUlpQWpzM3IwYnRyYTJPSHIwS041KysyMEE5VmZwenBzM0QvMzY5Wk03cGp0MjdJamMzRnpNbno4Zk1URXhVQ3FWdUgzN2RyTnQ5Tjk5OTUzYzcvRDU1NThqSnlmSDRQQUFBRGMzTjhUR3htTDI3Tmx3ZFhWRlNFZ0kxcXhaZzAyYk5pRXJLd3VkTzNlR3I2L3ZJMSs5L2VHSEh5SXVMZzdMbHk4SEFIVHYzdDNnNjJBMEdnMldMbDJLaW9vSzlPalJBd2tKQ2VqVXFST0tpb3JrWlM1ZXZDaC9jRTZjT0ZHZTNyVnJWMlJrWkR5V09scHk2ZElsNU9ibU5uc0YrTTJiTnpGcjFpd29GQXFvVkNxc1dyVktuaGNXRm9hVksxZGl4b3daMkxGamgxNUR4TDI5dlJFVkZZV1VsQlNzV2JNR2ZmcjBRV2hvS0tLam8rVmxKazZjaUx0MzcyTEhqaDFJU2txQ2k0dUwvSDQweE8zYnQ1R1JrZEZrUk5yVXFWT05kdUZpZTlabXI3Qnk2K25wWldKbWZtNzdsaVM4UHNTd0lhMVBTM1YxTlFZTkdvU3NyS3dtUjE1VlZWVUlDUW5CbENsVHROcTNHeTRTVEV4TVJIeDhQSDc4OFVkczNicFZxL2xKQ0lFNWMrWkFyVllqTURBUVM1Y3V4YUZEaDFCZFhZM3g0OGVqcEtRRVhicDBRVjFkSFRRYURUUWFEWVFRdUh2M0xsUXFGUklTRXZSdUZ0Qm9OS2lwcVRHNDA1eWVqSU1IRCtLNzc3NURYRnljc1V0cDE0cUxieU1pYWpHK09mSDlrY3YvZS9yeHR2dTJFanp6TUNLbFVvbUFnQUJNbWpSSjdsaHRVRjFkallFREI4cG5ITHBZV1ZraE9UbTVTYitGSkVsWXNXSUZzck96MGF0WEw4eWZQeCtXbHBhd3RMUkViR3dzSEJ3Y1lHMXREUXNMQzFoWVdNaDlKUnFOQm5GeGNTZ3VMdGE3bWVqM2pMYWlKK2ZzMmJQdzlmVTFkaG5VRHZETWc0am9NZU9aQjFFN0Voa1pxZk1DeWdVTEZzRGYzOThJRlJHMVhnd1BvdnNNdVYwSlVYdkg2L3FKaU1oZ0RBOGlJaklZdzRPSWlBekc4Q0FpSW9NeFBJaUl5R0FNRHlJaU1saWJEUSsxaWFrYUFEUjFodDBsbElqb1VRa0lDSTBHUWhKMUxTLzliR3F6NFFHMXBrSkFsQmZmdm1Qc1NvaW9uYW10VmFPc3ZCd1FVbUhMU3orYjJteDRLRFdva1lDYnAzL1MvYXhwSXFJbnBlemVQUlJjK2dXUXhNOHRMLzFzYXJOWG1OZldscFNhS0R2L3o0SE1ROTMvWTdDUGlaZkhTK2hnWlFVVEV4TmpsMFpFYlpBUUF0VTFOYmhUVW9LRWpSL2ozcjN5RzNYUS9NWFlkVDBwYmZiR2lBRGcrbEx2M3FaUXJEYzNNeHZ1NWVXQnpzODlCek96TnB1WFJHUkVRaU5RWGxHQnE5ZXU0OHJWYTc4SlNZcVdLa3UyWGI1OHVjcll0VDBKYlRvOEFFaHVicjF0WVlrUUJSVGVrSVFUSUNtTlhSUTlDNFJrcXBBNnF1dHdEeEk0Nm9KYUpDQUpBTGNsaUJ0Q0xiWmNNVmVmdy9uek5TMnUrSXhxNitGQjlMdW9WQ29IU1pKU05Cck4vTk9uVDE4MmRqMUVyVTJiN1RBbmVoUkNpTDVDaVA4cmhQQTJkaTFFclJIRGcwZ0hJVVNRSkVsbWtpUk5Nbll0UkswUnc0T29LVk9GUXZFV0FFaVM1QXZBcklYbGlkb2RoZ2ZSQTFRcTFTZ0Exa0lJQUhCVXFWUmpqVndTVWF2RDhDQjZnQkRpRHc5TWV0Y29oUkMxWWd3UG9rWThQVDNkSkVsU0FZQWsxUTlHbENTcHI2ZW5wNXRSQ3lOcVpSZ2VSSTJZbVpuOWh5UkpqZzlNdGpVM054OWlsSUtJV2ltR0I5Ry9tSnFZbUx3cWhMQnVQRkVJWWFGUUtQcjE3Tm1URjVnUzNjZndJTHJ2cFpkZXNoRkNEQWFnYU5Sa0JRQ1NFR0t3bFpXVmd6SHJJMnBOR0I1RTk1bWJtM2VWSk1sTDF6eEprcnhNVEV5ZWY5bzFFYlZXREEraSsweE1USVlEc0dobXRnV0E0VSt4SEtKV2piZVlKZnFYWVVLSXl3QWdoRENUSktrTGdGc0FxdTlmOCtGcnpPS0lXaFBlR0pGSUI1Vks1U2xKVXE0UXd1ZlVxVk4vTjNZOVJLME5tNjJJaU1oZ2JMYWlka3NJb1FUUVdkZThtSmlZZnp0eDRnVDY5dTFyZi9Ma1NaY1dOdldiSkVtMWo3OUNJaUpxZFlRUXc4WGpNY2pZKzBMMHRMSFppb2lJRE1id0lDSWlnekU4aUlqSVlBd1BhdmZ1M2J1SFJZc1dZZGl3WVJneVpBaG16WnFGNjlldnkvT0ZFTmkrZlR0R2pSb0ZIeDhmQkFVRklTY254NGdWRXhrZnc0UGF2ZExTVXRqYTJtTGR1bldJajQvSDdkdTNFUmtaS2MvLzhjY2Y4ZlhYWDJQaHdvWFl1blVyZXZYcWhUbHo1dURXclZ0R3JKcUlpSXlpdWRGVzMzenpqZkQyOWhiRnhjVkNDQ0YrKyswM1VWdGJLOCt2cTZzVHc0WU5FeGtaR1J4dFJlMFdyL01nMHNIVTFCUldWbFlBQUh0N2U2MTVDb1VDNXVibXVIL0xFcUoyaWVGQmRKOUdvOEdsUzVld2VmTm1CQVFFd01KQzl6MFMvLzczdjZPd3NCQ3Z2dnJxVTY2UWlJaU1ybkd6MVpZdFc4U3JyNzRxdkwyOVJWUlVsS2lvcU5CNU5lREpreWVGcjYrdlNFNU81a1dDUkVUdFVlUHd1SFBuanNqTHl4TmZmLzIxQ0FzTEUrUEdqUk5sWldWYXdiRnYzejR4Y09CQWtaNmV6aXZNaVlqYXErWTZ6R3RxYXNUZ3dZUEZaNTk5SmsvYnNHR0Q4UFB6RXovODhJT3VWUmdlMU82d3o0UG9BWklrUWFGUXdOUzAvcy9qKysrL3gvNzkrL0hKSjUvQTNkM2R5TlVSdFE0TUQycjM5dTNiQjFOVFUzaDVlYUc2dWhxN2R1MkNVcW5FNE1HREFRREhqaDFEdDI3ZGNPZk9IZHk1YzBkZXo5cmFHaSs4OElLeHlpWXlLb1lIdFh0ZHVuUkJTa29LNHVQajBhRkRCL3o3di84N1VsTlQ4ZHh6endFQWlvdUxjZjc4ZWN5WU1VTnJ2WmRmZmhrN2R1d3dSc2xFUkdRc3pmVjUvQTdzODZCMmg3Y25JU0lpZ3pFOGlJaklZSkt4Q3lBeUZ2SHd4OUQyT25IaXhQRytmZnVPaVkyTi9YOHRiSXFQb2FWMmgrRkJwSU5LcGZLVUpDbFhDT0Z6NnRTcHZ4dTdIcUxXaHMxV1JFUmtzUFl4Vk5mVDA5eXgyTlNzcHNNOVV6dllHYnNhZWdhVWw5ZG9PblF3UFZSZHJhbnEzdjBWRzJQWFE4K0NPeWcxTTlOWWxKZXJyMSsvWGdXZ1RkOTJ1WTAzVzNtYXUvVXk2NjlRU0NHQVVBRjRRWklrM2JkS0pXcEVDQUZKQW9Tb3YrS2NxQ1ZDb0E0UWhRRHloYVE1QUtnenJseTQwR2FmR05hbS95cWVmK25sRWFZd1RYRnc2Tnh6OHFRSjZObTlHOHpNell4ZEZoRzFRUnFOQm5mdWxDRDd4TGY0eTdFdnF6WEFuOHJVNVl0dlg3eFlhdXphbm9RMkd4N2R1M2UzMFNpdDkxaFpkaGoxMWRFc09Eall0N3dTRWRGanNHcHRQTGFsNzZxdFU2dEhYODAvZDh6WTlUd0piYmJEdkZwaDNSRkNlaTEwZWpDRGc0aWVxajlNZWhzdXprNW1Db1ZpbExGcmVWTGFiSGhJb3M0Q2tEcTkwS083c1VzaG9uYkd5c29TTGk3T0FLUXV4cTdsU1dtejRhR1FoRktTWUdKcHhmNXhJbnE2VEJRbXNGQXFBVWpXeHE3bFNXbXo0VUZFUkU4T3c0T0lpQXpHOENBaUlvTXhQSWlJeUdBTUR5SWlNaGpEZzRpSURNYndJQ0lpZ3pFOGlJaklZQXdQSWlJeUdNT0RpSWdNeHZBZ0lpS0RNVHlNcEthbUJwY3ZYNWEvcjY2dXhxWk5tNkJXcXdFQVZWVlZ5TS9QTjFaNVQ4eGYvL3BYREJ3NDBOaGx5SXFLaXZES0s2L2c3Tm16djJ2OWYvN3pueGcrZkRoT25UcjFtQ3RydmY3d2h6OWc1ODZkemM3UHljbkJLNis4Z3JLeXNxZFlGVDF0N2VNeHRLM1F1WFBuOE1FSEh5QTVPUmtlSGg3SXpjM0ZYLy82Vjd6Ly92c0FnSmlZR0pTVmxTRXhNUkZBZlpqY3VIRURwYVdsdUgzN05nb0xDK0hwNlFrM056ZFVWRlRvZkEwSEJ3ZFlXTlRmR0hMQ2hBa29MQ3lFUXZIdzQ0WHk4bkxzMjdjUFBYdjJCRkQvUkwxRGh3N2h6My8rTXo3NTVKUEh0ZnR0Um9jT0hUQnc0RURZMnorOTIvNlhsWlZoM2JwMStPcXJyd0FBdnI2KytPQ0REOUN4WThkSDJtNTVlVG1xcXFyUXVYUG5oeTQzWU1BQWRPdlc3WkZlNjFIbDVlVmg4dVRKbUR0M0xpWlBubXpVV3RvcmhvZVJlSHQ3WTg2Y09kaXpadzlXcmx5SnI3NzZDa09HREFFQW5EOS9IZ1VGQmZqVG4vNGtMMy94NGtYRXhNUkFvOUdnckt3TWZuNStjSGQzeDdwMTYzRCsvUGttZi9BRkJRWDQ2S09QNE9QakkwOUxTMHVUUTZFNUV5Wk1rTDgrZXZRb2R1ellnVXVYTHFGTGx6WjdaK2xIWW0xdGpaVXJWejdWMTF5OWVqV3VYTG1DRFJzMkFBRGk0dUt3ZXZWcWZQVFJSNCswM1hIanhtSG16SmtZTTJiTVE1ZWJQWHYySTczTzQ3Qng0MFlJMGFZZkVkN3FNVHlNNE1zdnY4U21UWnZrN3lkTW1JQ2JOMitpWThlTytQYmJid0hVUDlKeTJyUnBBSUFOR3piZzVaZGZ4cjU5Ky9EZGQ5L2gwMDgveGZ6NTh3RUEvLzNmLzQzZzRHQzg5ZFpiV3EveHh6Lys4Wkhyek1qSWdKK2ZIL3o5L1hINDhPRkgzdDdqVnYrYzhUYjdNTXhtblR0M0RtRmhZVkNwVkFDQTRPQmdKQ2NuUC9KMmEydHJIenBmbzlHMGVPYjZOSHo1NVpmNDlkZGYwYlZyVjJPWDBxNHhQSXpBeDhjSGZmcjBrYjgvZHV3WURodzRnQzFidHVoYzNzN083ckc4N3JScDAvUnF0bXF3WmNzV1NKTDAwUGJ0M054YzNMaHhBeU5HalBoZE5lM2J0dzhKQ1FsSVRrNUd2Mzc5a0p1Ymk3VnIxeUl2THc5ZHVuVEJILy80Und3Yk5nd0FzR2JOR2x5N2RnMWVYbDdZdFdzWGxpeFpBbk56Y3l4WnNnUUpDUWxZdjM0OWJ0MjZoVmRmZlJYUjBkR3d0YlVGQUtqVmFxU2twQ0FyS3d0Q0NMejIybXY0NElNUDVQbjZxS3FxUWtKQ0F2NzJ0Nytob3FJQ0F3Y09SSHg4UElxS2l2Q2YvL21mU0U5UFIrL2V2VEY2OUdnVUZoWnFyZHU3ZDIra3A2Yy9sam9BWU5pd1ljakt5a0wvL3YwQkFKbVptZkxQcUNYWHIxOUhYRndjVHA0OENZVkNnZURnWVBqNCtNaE5QOUhSMFlpT2pzYXVYYnZnNHVJQ2YzOS9yRml4QXVucDZhaXBxY0hubjMrT2NlUEc0YzAzMzVRUGJuSnljckIrL1hyODhzc3Y2TmF0RzhhT0hkdmtkYi80NGd1a3BxYWlxS2dJSGg0ZWlJcUt3Z3N2dkdEUWZnUEF2WHYzc0hidFdxeGF0UXF4c2JFR3IwK1BEOFBqS1ZPcjFiaDkrN2JXdE1PSEQyUElrQ0dvcWFuUnVVNXhjVEZPbkRpQnhNUkUxTmJXUXExV3c5ZlhGNE1IRHpib3RmVnB0aW9vS0lDcnF5c0E2SFZVbjVtWmlaeWNuTjhWSGprNU9VaElTTURpeFl2UnIxOC9GQmNYSXl3c0RKTW5UOGJTcFV0eDVzd1pMRnEwQ0c1dWJ1alZxeGNBSUQ4L0h3NE9EdGkyYlJ2czdPeHc3dHc1cU5WcUhEeDRFRnUzYmtWNWVUbmVlKzg5Yk51MkRmUG16UU1BcEtTazRKdHZ2a0ZzYkN3NmRPaUE5ZXZYSXlZbUJ1dldyZE83MWkxYnR1Q0hIMzVBUWtJQ3pNek1tdTFnMzdwMXF6em80ZFNwVTRpSmlVRlVWSlJlZFNRbUppSWpJMFBuZGpkdDJnUlBUMDhBUUZoWUdLWk5teWIvekY5NjZTVzVyNndsaXhZdGdyMjlQZExUMDFGYVdvcmk0bUowNzk0ZG1abVpDQW9Ld3JScDB6QjA2RkE0T2pyS2ZXazdkKzVFUkVTRXpqNlZ3c0pDaEllSHc5L2ZId3NYTHRScVRtdnc3YmZmWXMyYU5WaXdZQUY2OWVxRkF3Y09JRHc4SEptWm1iQ3dzRUIyZGphV0xsMnFzOTdRMEZDdFBvMlBQdm9JL2ZyMXd5dXZ2S0xYL3RLVHcvQjR5bjc3N1RlNXlRa0FMbDI2QkV0TFN3Z2hrSk9UQTZDK005REZ4UVhXMXZVUElYTjJka1pjWEJ6R2pSdUh4WXNYNDk2OWUzSkgrc0tGQy9WNjNkcmFXcGlZbUNBeE1SRm56cHhwZGpsdmIyL01talZMNy8xWnVIQmhzNkgzTURkdjNrUlVWQlNtVFpzbXQ3SHYzTGtUS3BVS29hR2hBSUFlUFhyZzJMRmpPSHIwcUJ3ZVZWVlZXTEJnQVpSS0pZRDZKaHdoQkdiUG5nMWJXMXZZMnRwaTFLaFJjdk5mU1VrSjl1elpnL1QwZEhoNGVBQUF3c1BETVgzNmRGUlZWZWxkNzlXclYrSHE2b3JldlhzRHFQL0Exc1haMlZtdWMvdjI3Wmc2ZFNvOFBEeGFyTVBDd2dMQndjRmFmVTZOTmU2UVg3MTZOV3ByYTVHVWxBU2dQblJpWTJQeDRZY2Z0cmdmVjY1Y2daK2ZIM3IwNktFMS9mbm5uNGRDb1lDZG5SMmVmLzU1QUpERFkrVElrVnA5WjQzdDNyMGJUazVPV0xGaUJSUUtCZnIwNllQUzBsTEV4OGZMeTJ6YXRBa2hJU0VZTmFyK2NkNlJrWkhJeXNyQ3laTW40ZVBqZ3dFREJtRHYzcjA2dDkrcFV5ZjU2ME9IRHVIa3laUDQ4NS8vM09KKzBwUEg4SGpLbkoyZDhja25uMENqMFNBNU9SbHF0UnBKU1Vsd2NIQ1FsemwrL0RpMmJObUNKVXVXYUgxSWxaYVc0cXV2dm9LZG5SMldMMStPWmN1V0FRQVNFaEx3OGNjZmE3MU9hV2twcGt5WkluOWZVVkVCS3lzclRKbzBDYU5IajI2MnZvYkEwcGRDb1pCSGRPbExDSUc1YytlaWYvLytXbjB6Rnk1Y3dKa3paekJvMENCNVdtMXRyVmF6VHMrZVBlWGdhR0JxYWlxZkxRSDFvOHp1M0xrRG9QNU1TcTFXWThhTUdVM3FLQ3dzMUh0L0oweVlnSWlJQ0FRSEJ5TTRPQmkrdnI0UFBUTkxUazZHdWJrNTNudnZQYjNxY0hkM2g0Mk5EV3hzYkI1YXg3VnIxNUNWbFlVREJ3N0lJNTVjWFYzeDFsdHZZZHEwYVZvL0IxMENBd09Sa3BLQ3ZMdzhUSmt5UlE2eWgyazQ0OUVsUHo4ZkF3WU0wR29PYmJ4TnRWcU4vUHg4RkJRVVlQUG16ZkwwNnVwcTNMcDFDd0JnWVdFQkZ4ZVhoOVp3L3Z4NXJGbXpCc25KeVk4OHFvd2VENGFIRWZ6MDAwL1l1SEVqYW1wcWNPdldMWjFERFY5ODhVWE1tVE1ISGg0ZUdEcDBLTWFNR1lPTWpBeDRlM3NEcUQrRFNVcEtnck96TTZLam8rSG41NmUxL3FwVnE5Q2hRd2NBOVgvQWQrL2VSYWRPbldCcGFmbmtkMUFQVGs1T3lNdkxRMWxabWZ4aG9GYXJNV0xFQ1BrRHQwSGptblhWLytDSHVFS2hrRWZpTkRRaHBhYW1haDNGTnRSdzkrNWR2ZW9kT0hBZ01qTXpzV3ZYTGl4YXRBajkrdlZyMGp6VDROU3BVOWkvZnovUzB0SmdabWFtVngwQUVCOGZqODgrKzB6bk5sTlRVK0hsNVlXQ2dnS1ltcHBxRFpWMWMzT0RsWlVWTGw2ODJHSjRoSVNFd01mSEIybHBhUWdNRE1UczJiTXhkZXJVaDY3enNQZE1aV1Zsay9sMWRYWHkxMElJMU5YVlllN2N1VTNPWGhyNjhvNGZQNDRsUzVibzNQNzc3NytQd01CQTdOMjdGNVdWbFFnSkNaSG5hVFFheE1mSFkrUEdqZmorKys4ZnVnLzArREU4bnJMTGx5OGpORFFVQVFFQm1EeDVNdDU0NHcxa1oyZHJMYk41ODJZb2xVcXNXTEVDYVdscHVISGpCa3BLU3JCMzcxNUVSRVRneUpFamlJbUpRWFoyTnNhTUdZT1NraEtvMVdxWW10Yi9Pa3RMUzdGNDhXSjVlMWV2WG9XOXZUM1dybDJMTDcvOEVrRDlFWDExZGJYT0krK2VQWHRpMjdadFQreG5JRWtTWW1KaU1IWHFWRVJHUmlJbEpRV21wcVp3ZDNmSGhRc1g1R2FUeDZGaFJNNnZ2LzRLTHkrdlI5cVdvNk1qSWlNak1YVG9VSVNFaE9EaXhZdE5Cak5VVlZWaCtmTGxDQW9LMGpwaTE2ZU82ZE9uNDUxMzN0RTVyNkhaeXNIQkFXcTFHdGV2WDVlRDR0YXRXNmlvcU5BNmUzMFlMeTh2ckZ1M0RxbXBxVWhMUzVQRFE1SWthRFFhdmJiUndOWFZGWGw1ZVZyVGZ2NzVaL2xyTXpNemRPblNCZGV1WFd2MjkvcmFhNjloLy83OU91YzFCTzJzV2JPYWhOeThlZlBnNysvLzBETnBlbklZSGsrWnU3czdEaDgrRERzN081U1VsTWpUTlJvTi92R1BmMENwVk9McnI3OUdjSEF3NnVycU1IUG1URmhZV09EdzRjTVlPM2FzL01ka1kyT0RNV1BHb0thbUJ1SGg0Umd4WWdTQ2dvSlFWRlNFaVJNbll2UG16WEkvUVU1T0RqdzhQTEJzMlRJc1c3WU1sWldWbUQ1OU9ueDlmUkVhR29xaW9pSjg4Y1VYbURKbGlzRkRYOCtlUFl2cjE2OWo1TWlSQnExbmJXMk5oSVFFQkFVRlllWEtsWWlPanNZNzc3eURnSUFBckZxMUN1UEhqMGRsWlNVT0hUcUVkOTk5dDhVajZ1WTRPVG5Cejg4UGE5ZXVoUkFDYm01dXVIRGhBcTVldllxWk0yZnF2WjNVMUZTOC9QTExjSEZ4d2VuVHA2RlVLdUhvNk5pa3Z5Y3BLUWxWVlZVWU9YSWtybDI3QnFEK0ExU2ZPdlJwdHZMMDlJU0hod2NXTFZxRWlJZ0lDQ0d3WWNNR2VIcDZ3dFBURXhxTkJtRmhZWmc3ZDY3OCsyOXM5ZXJWR0QxNk5LeXRyWkdmbjY4MTNOWFIwUkVuVHB5QXA2Y25IQjBkOWZxNWpCOC9IaUVoSWNqS3lzS29VYU9RbTV1TGZmdjJhUzBURUJDQURSczJ3TVhGQlFNR0RNRE5temR4NU1nUnJGNjlHb0IrelZhT2pvNU5hakkzTjRlOXZYMlQvaHQ2T2hnZVJxQnI2SzFDb2NEdTNidFJXbHFLUjU2R2NRQUFCOUJKUkVGVTNyMTdZK2pRb2RpK2ZUdkt5c293Yjk0OHZQNzY2d0NBMDZkUHkrc0lJUkFURXdNYkd4dTU2Y3ZlM2g3QndjR0lpSWpBN3QyN1lXdHJpNk5IaitMdHQ5OEdVRC9VY2Q2OGVlalhyNS9jTWQyeFkwZms1dVppL3Z6NWlJbUphZEtuOERDZmYvNDVjbkp5REE0UG9MNjVKVFkyRnJObno0YXJxeXRDUWtLd1pzMGFiTnEwQ1ZsWldlamN1VE44ZlgwZitlcnREei84RUhGeGNWaStmRGtBb0h2MzdnWmZCNlBSYUxCMDZWSlVWRlNnUjQ4ZVNFaElRS2RPblZCVVZDUXZjL0hpUmZtRGMrTEVpZkwwcmwyN0lpTWo0N0hVSVVrU0VoTVRzVzdkT3N5Wk13Y0FNR2pRSUVSR1JrS1NKQlFVRkNBM043ZlpLOEJ2M3J5SldiTm1RYUZRUUtWU1lkV3FWZks4c0xBd3JGeTVFak5tek1DT0hUdjBHaUx1N2UyTnFLZ29wS1NrWU0yYU5lalRwdzlDUTBNUkhSMHRMek54NGtUY3ZYc1hPM2JzUUZKU0VseGNYT1QzSXoyNzJ1d1ZWbTQ5UGIxTXpNelBiZCtTaE5lSEdEYWs5V21wcnE3R29FR0RrSldWMWVUSXE2cXFDaUVoSVpneVpRcUdEeDh1VDIrNFNEQXhNUkh4OGZINDhjY2ZzWFhyVnEzbUp5RUU1c3laQTdWYWpjREFRQ3hkdWhTSERoMUNkWFUxeG84Zmo1S1NFblRwMGdWMWRYWFFhRFRRYURRUVF1RHUzYnRRcVZSSVNFalF1MjlFbzlHZ3BxYkc0RTV6ZWpJT0hqeUk3Nzc3RG5GeGNjWXVwVjByTHI2TmlLakYrT2JFOTBjdS8rL3BVY2F1NTBuZ21ZY1JLWlZLQkFRRVlOS2tTWExIYW9QcTZtb01IRGhRUHVQUXhjcktDc25KeVUzNkxTUkp3b29WSzVDZG5ZMWV2WHBoL3Z6NXNMUzBoS1dsSldKalkrSGc0QUJyYTJ0WVdGakF3c0pDN2l2UmFEU0lpNHREY1hHeDNzMUV2MmUwRlQwNVo4K2VoYSt2cjdITG9IYUFaeDVFUkk4Wnp6eUkycEhJeUVpZEYxQXVXTEFBL3Y3K1JxaUlxUFZpZUJEZFo4anRTb2phTytQZklwT0lpSjQ1REE4aUlqSVl3NE9JaUF6RzhDQWlJb014UElpSXlHQU1EeUlpTWxpYkRRKzFpYWthQURSMWh0MGxsSWpvVVFrSUNJMEdRaEoxTFMvOWJHcXo0UUcxcGtKQWxCZmZ2bVBzU29pb25hbXRWYU9zdkJ3UVVtSExTeitiMm14NEtEV29rWUNicDMvUy9heHBJcUlucGV6ZVBSUmMrZ1dReE04dEwvMXNhck5YbU5mV2xwU2FLRHYvejRITVE5My9ZN0NQaVpmSFMraGdaUVVURXhOamwwWkViWkFRQXRVMU5iaFRVb0tFalIvajNyM3lHM1hRL01YWWRUMHBiZmJHaUFEZytsTHYzcVpRckRjM014dnU1ZVdCenM4OUJ6T3pOcHVYUkdSRVFpTlFYbEdCcTlldTQ4clZhNzhKU1lxV0trdTJYYjU4dWNyWXRUMEpiVG84QUVodWJyMXRZWWtRQlJUZWtJUVRJT24vcENOcXp5UVRDUjNxNmtRRkZCSkhYVkNMQkNRQjRMWUVjVU9veFpZcjV1cHpPSCsrcHNVVmlhanQ2TldybDcxS3BVcjM5UFIwTTNZdFJLMVJtKzB3SjNvVUZoWVdQUUM4bzFRcW16NEluSWdZSGtTNktCU0txWklrS1RVYVRZQ3hheUZxalJnZVJEb29GSW8vM1AvLy94aTdGcUxXaU9GQjlBQ1ZTdVVyaE9na2hBQUFGNVZLTmN6WU5SRzFOZ3dQb3FhbU5QNUdDQkZpckVLSVdpdUdCMUVqZmZyMCtUY0FyeldlSmttU3ovM3BSSFFmdzRPb0VVbVNCZ053dlA5MXcyUmJTWklHR2Ewb29sYUk0VUgwTHlZS2hlSlZTWkpzSHBodXBWQW8rZ0V3TTBaUlJLMFJ3NFBvdnI1OSszWUVNRWdJOGVBTjBCUUFCbmw2ZW5ZMlFsbEVyUkxEZytnK2hVSmhMMG1TQ3ZoWGsxV2ovMVZLcGRMUmVOVVJ0UzRNRDZMN05CcU5INENPemN6dUtJUmd2d2ZSZlF3UG92c2tTWHJ2L3Y4UFRnY0FLQlNLR1UrL0txTFdxYTNmVlpmb2QxR3BWSjZTSk9VS0lYeE9uVHIxZDJQWFE5VGE4TXlEaUlnTXh2QWdJaUtETVR5SWlNaGdEQThpSWpJWXc0T29FU0dFc3hEQ1pjS0VDUTcyOXZidzkvZTNGMEs0UFBEdndZc0lpWWlvUFJOQ3FFWEwrR2hhYXZkNDVrRkVSQVpqZUJBUmtjRVlIa1JFWkRDR0IxRUxJaU1qNGV2cmErd3lpRm9WaGdmUlE1dzlleGJIang4M2RobEVyUTdEZzZnWmRYVjErT2lqaitEdjcyL3NVb2hhSFlZSFVUTjI3OTZOamgwN1lzU0lFY1l1aGFqVllYZ1E2WkNmbjQ5dDI3WWhLaXJLMktVUXRVb01ENklIVkZaV1l2SGl4WmcrZlRxNmQrOXU3SEtJV2lXR0I5RURsaTlmRGtkSFJ3UUZCUm03RktKV2l3K0RJbXJrMnJWcjZyRmp4NXBJa2lRL1FWQUlBU0VFRkFvRjNuLy9mYno3N3J0ZEpVbTZhdVJTaVl5SzRVSFVTRTFOamZyS2xTdGFOejc4NFljZnNIbnpacVNscGFGejU4NndzN05qZUZDN1oycnNBb2hhRXpNek0vVHMyVk5yMnVYTGw2RlFLSnBNSjJyUDJPZEJSRVJFOUNoNFMzWWkvZkRNZzRpSURNYndJQ0lpSW5vVURZK2hYYjE2dGUrSUVTTkVaR1RrbTN3TUxWRlRIRzFGMUlna1NiY0FRS1ZTMlVxU2hMLzk3VzlGa2lUZE5IWmRSSzBObTYySWlNaGdEQThpSWpJWXc0T0lpQXpHOENBaUlvTXhQSWlJeUdBTUR5SWlNaGpEZzRpSURNYndJQ0lpZ3pFOGlJaklZQXdQSWlJeUdNT0RpSWdNeHZBZ0lpS0RNVHlJaU1oZ0RBOGlJaklZdzRPSWlBekc4Q0FpSW9NeFBJaDBFRUxVQXJpbVZxdHJqRjBMRVJFOU94UXZ2dmhpUi9BQWk0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TRC8vSCtXdFhFSEV4YmkvQUFBQUFFbEZUa1N1UW1DQyIsCgkiVGhlbWUiIDogIiIsCgkiVHlwZSIgOiAiZmxvdyIsCgkiVmVyc2lvbiIgOiAiMTciCn0K"/>
    </extobj>
  </extobjs>
</s:customData>
</file>

<file path=customXml/itemProps1.xml><?xml version="1.0" encoding="utf-8"?>
<ds:datastoreItem xmlns:ds="http://schemas.openxmlformats.org/officeDocument/2006/customXml" ds:itemID="{205E360D-08FE-434D-A4ED-9B75363B00B8}">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3544</TotalTime>
  <Words>3543</Words>
  <Application>Microsoft Office PowerPoint</Application>
  <PresentationFormat>宽屏</PresentationFormat>
  <Paragraphs>269</Paragraphs>
  <Slides>27</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微軟正黑體</vt:lpstr>
      <vt:lpstr>等线</vt:lpstr>
      <vt:lpstr>黑体</vt:lpstr>
      <vt:lpstr>楷体</vt:lpstr>
      <vt:lpstr>Microsoft YaHei</vt:lpstr>
      <vt:lpstr>Microsoft YaHei</vt:lpstr>
      <vt:lpstr>Arial</vt:lpstr>
      <vt:lpstr>Calibri</vt:lpstr>
      <vt:lpstr>Times New Roman</vt:lpstr>
      <vt:lpstr>Wingdings</vt:lpstr>
      <vt:lpstr>Office 主题</vt:lpstr>
      <vt:lpstr>PowerPoint 演示文稿</vt:lpstr>
      <vt:lpstr>PowerPoint 演示文稿</vt:lpstr>
      <vt:lpstr>研究背景</vt:lpstr>
      <vt:lpstr>研究背景</vt:lpstr>
      <vt:lpstr>研究背景</vt:lpstr>
      <vt:lpstr>研究现状</vt:lpstr>
      <vt:lpstr>研究现状---检测方法</vt:lpstr>
      <vt:lpstr>研究现状---数据集(生成,攻击)</vt:lpstr>
      <vt:lpstr>研究现状---有关对齐的发现</vt:lpstr>
      <vt:lpstr>研究方法</vt:lpstr>
      <vt:lpstr>研究方法---对抗微调</vt:lpstr>
      <vt:lpstr>研究方法---MAGA Pipeline</vt:lpstr>
      <vt:lpstr>研究方法---数据集/Benchmark结构</vt:lpstr>
      <vt:lpstr>实验进展</vt:lpstr>
      <vt:lpstr>实验进展---核心实验结果</vt:lpstr>
      <vt:lpstr>实验进展---拟人化问诊(进行中)</vt:lpstr>
      <vt:lpstr>时间规划</vt:lpstr>
      <vt:lpstr>时间规划</vt:lpstr>
      <vt:lpstr>PowerPoint 演示文稿</vt:lpstr>
      <vt:lpstr>补充说明</vt:lpstr>
      <vt:lpstr>补充说明</vt:lpstr>
      <vt:lpstr>补充说明</vt:lpstr>
      <vt:lpstr>补充说明</vt:lpstr>
      <vt:lpstr>补充说明</vt:lpstr>
      <vt:lpstr>补充说明</vt:lpstr>
      <vt:lpstr>补充说明</vt:lpstr>
      <vt:lpstr>补充说明</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SAY</cp:lastModifiedBy>
  <cp:revision>504</cp:revision>
  <dcterms:created xsi:type="dcterms:W3CDTF">2014-04-01T11:22:00Z</dcterms:created>
  <dcterms:modified xsi:type="dcterms:W3CDTF">2025-12-02T02:36:57Z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CEC7FB15D3DB403093050E58496336EB_13</vt:lpwstr>
  </property>
  <property fmtid="{D5CDD505-2E9C-101B-9397-08002B2CF9AE}" pid="3" name="KSOProductBuildVer">
    <vt:lpwstr>2052-12.1.0.15712</vt:lpwstr>
  </property>
</Properties>
</file>